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4"/>
    <p:sldMasterId id="2147483670" r:id="rId5"/>
  </p:sldMasterIdLst>
  <p:notesMasterIdLst>
    <p:notesMasterId r:id="rId20"/>
  </p:notesMasterIdLst>
  <p:sldIdLst>
    <p:sldId id="256" r:id="rId6"/>
    <p:sldId id="283" r:id="rId7"/>
    <p:sldId id="258" r:id="rId8"/>
    <p:sldId id="290" r:id="rId9"/>
    <p:sldId id="291" r:id="rId10"/>
    <p:sldId id="287" r:id="rId11"/>
    <p:sldId id="289" r:id="rId12"/>
    <p:sldId id="286" r:id="rId13"/>
    <p:sldId id="292" r:id="rId14"/>
    <p:sldId id="284" r:id="rId15"/>
    <p:sldId id="285" r:id="rId16"/>
    <p:sldId id="282" r:id="rId17"/>
    <p:sldId id="294" r:id="rId18"/>
    <p:sldId id="29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69" autoAdjust="0"/>
  </p:normalViewPr>
  <p:slideViewPr>
    <p:cSldViewPr snapToGrid="0">
      <p:cViewPr varScale="1">
        <p:scale>
          <a:sx n="78" d="100"/>
          <a:sy n="78" d="100"/>
        </p:scale>
        <p:origin x="117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190b700a6_5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30190b700a6_5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E7FC935-2793-463D-7070-DE90F605A2B8}"/>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F85380B7-3533-3E30-D3F6-F6459375A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5D4769F8-B062-F8FB-7B84-AF678D74A8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highlights some of the key limitations of the proposed dynamic load-balancing algorithm:</a:t>
            </a:r>
          </a:p>
          <a:p>
            <a:pPr marL="158750" indent="0">
              <a:buNone/>
            </a:pPr>
            <a:endParaRPr lang="en-US" dirty="0"/>
          </a:p>
          <a:p>
            <a:pPr>
              <a:buFont typeface="+mj-lt"/>
              <a:buAutoNum type="arabicPeriod"/>
            </a:pPr>
            <a:r>
              <a:rPr lang="en-US" b="1" dirty="0"/>
              <a:t>Focus on Link Utilization</a:t>
            </a:r>
            <a:r>
              <a:rPr lang="en-US" dirty="0"/>
              <a:t>:</a:t>
            </a:r>
          </a:p>
          <a:p>
            <a:pPr marL="742950" lvl="1" indent="-285750">
              <a:buFont typeface="+mj-lt"/>
              <a:buAutoNum type="arabicPeriod"/>
            </a:pPr>
            <a:r>
              <a:rPr lang="en-US" dirty="0"/>
              <a:t>The algorithm primarily considers link utilization and overlooks node utilization, such as switch or host processing capabilities. This may lead to imbalanced workloads on individual nodes, potentially bottlenecking performance.</a:t>
            </a:r>
          </a:p>
          <a:p>
            <a:pPr>
              <a:buFont typeface="+mj-lt"/>
              <a:buAutoNum type="arabicPeriod"/>
            </a:pPr>
            <a:r>
              <a:rPr lang="en-US" b="1" dirty="0"/>
              <a:t>Scalability</a:t>
            </a:r>
            <a:r>
              <a:rPr lang="en-US" dirty="0"/>
              <a:t>:</a:t>
            </a:r>
          </a:p>
          <a:p>
            <a:pPr marL="742950" lvl="1" indent="-285750">
              <a:buFont typeface="+mj-lt"/>
              <a:buAutoNum type="arabicPeriod"/>
            </a:pPr>
            <a:r>
              <a:rPr lang="en-US" dirty="0"/>
              <a:t>The scalability of the algorithm has only been tested within the constraints of the fat-tree topology. Applying it to larger or more complex network topologies may require further adjustments and validations.</a:t>
            </a:r>
          </a:p>
          <a:p>
            <a:pPr>
              <a:buFont typeface="+mj-lt"/>
              <a:buAutoNum type="arabicPeriod"/>
            </a:pPr>
            <a:r>
              <a:rPr lang="en-US" b="1" dirty="0"/>
              <a:t>Adaptability to Real-Time Network Changes</a:t>
            </a:r>
            <a:r>
              <a:rPr lang="en-US" dirty="0"/>
              <a:t>:</a:t>
            </a:r>
          </a:p>
          <a:p>
            <a:pPr marL="742950" lvl="1" indent="-285750">
              <a:buFont typeface="+mj-lt"/>
              <a:buAutoNum type="arabicPeriod"/>
            </a:pPr>
            <a:r>
              <a:rPr lang="en-US" dirty="0"/>
              <a:t>While the algorithm dynamically balances traffic based on current conditions, it may struggle to respond to highly dynamic and unpredictable traffic patterns, limiting its effectiveness in real-world scenarios with rapidly fluctuating loads.</a:t>
            </a:r>
          </a:p>
          <a:p>
            <a:pPr marL="158750" indent="0">
              <a:buNone/>
            </a:pPr>
            <a:endParaRPr lang="en-US" dirty="0"/>
          </a:p>
          <a:p>
            <a:pPr marL="158750" indent="0">
              <a:buNone/>
            </a:pPr>
            <a:r>
              <a:rPr lang="en-US" dirty="0"/>
              <a:t>These constraints present opportunities for further research and enhancements, such as integrating node-level metrics, expanding scalability tests, and improving real-time adaptability."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452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D7E3B2A-4D14-B5CA-DEF3-A088F2DBF369}"/>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A5561EAF-6662-56DD-8BCF-D738C33CF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4C5904DB-5BD9-9ABD-D921-CF0F312E27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provides the conclusion and highlights the achievements and future directions of our work.</a:t>
            </a:r>
          </a:p>
          <a:p>
            <a:pPr marL="158750" indent="0">
              <a:buNone/>
            </a:pPr>
            <a:endParaRPr lang="en-US" b="1" dirty="0"/>
          </a:p>
          <a:p>
            <a:pPr marL="158750" indent="0">
              <a:buNone/>
            </a:pPr>
            <a:r>
              <a:rPr lang="en-US" b="1" dirty="0"/>
              <a:t>Summary</a:t>
            </a:r>
            <a:r>
              <a:rPr lang="en-US" dirty="0"/>
              <a:t>:</a:t>
            </a:r>
          </a:p>
          <a:p>
            <a:pPr>
              <a:buFont typeface="Arial" panose="020B0604020202020204" pitchFamily="34" charset="0"/>
              <a:buChar char="•"/>
            </a:pPr>
            <a:r>
              <a:rPr lang="en-US" dirty="0"/>
              <a:t>We successfully implemented an SDN-based dynamic load balancing algorithm.</a:t>
            </a:r>
          </a:p>
          <a:p>
            <a:pPr>
              <a:buFont typeface="Arial" panose="020B0604020202020204" pitchFamily="34" charset="0"/>
              <a:buChar char="•"/>
            </a:pPr>
            <a:r>
              <a:rPr lang="en-US" dirty="0"/>
              <a:t>The algorithm demonstrated improvements in key performance metrics, including throughput, reduced packet loss, and lower delays, validating its effectiveness.</a:t>
            </a:r>
          </a:p>
          <a:p>
            <a:pPr marL="158750" indent="0">
              <a:buNone/>
            </a:pPr>
            <a:endParaRPr lang="en-US" b="1" dirty="0"/>
          </a:p>
          <a:p>
            <a:pPr marL="158750" indent="0">
              <a:buNone/>
            </a:pPr>
            <a:r>
              <a:rPr lang="en-US" b="1" dirty="0"/>
              <a:t>Future Directions</a:t>
            </a:r>
            <a:r>
              <a:rPr lang="en-US" dirty="0"/>
              <a:t>:</a:t>
            </a:r>
          </a:p>
          <a:p>
            <a:pPr>
              <a:buFont typeface="+mj-lt"/>
              <a:buAutoNum type="arabicPeriod"/>
            </a:pPr>
            <a:r>
              <a:rPr lang="en-US" b="1" dirty="0"/>
              <a:t>Incorporate Node Utilization Metrics</a:t>
            </a:r>
            <a:r>
              <a:rPr lang="en-US" dirty="0"/>
              <a:t>:</a:t>
            </a:r>
          </a:p>
          <a:p>
            <a:pPr marL="742950" lvl="1" indent="-285750">
              <a:buFont typeface="+mj-lt"/>
              <a:buAutoNum type="arabicPeriod"/>
            </a:pPr>
            <a:r>
              <a:rPr lang="en-US" dirty="0"/>
              <a:t>Expanding the algorithm to account for node-level metrics like CPU and memory utilization, ensuring a holistic balance across the network.</a:t>
            </a:r>
          </a:p>
          <a:p>
            <a:pPr>
              <a:buFont typeface="+mj-lt"/>
              <a:buAutoNum type="arabicPeriod"/>
            </a:pPr>
            <a:r>
              <a:rPr lang="en-US" b="1" dirty="0"/>
              <a:t>Test Scalability</a:t>
            </a:r>
            <a:r>
              <a:rPr lang="en-US" dirty="0"/>
              <a:t>:</a:t>
            </a:r>
          </a:p>
          <a:p>
            <a:pPr marL="742950" lvl="1" indent="-285750">
              <a:buFont typeface="+mj-lt"/>
              <a:buAutoNum type="arabicPeriod"/>
            </a:pPr>
            <a:r>
              <a:rPr lang="en-US" dirty="0"/>
              <a:t>Extending the tests to larger and more complex network topologies, verifying the algorithm's adaptability to diverse environments.</a:t>
            </a:r>
          </a:p>
          <a:p>
            <a:pPr>
              <a:buFont typeface="+mj-lt"/>
              <a:buAutoNum type="arabicPeriod"/>
            </a:pPr>
            <a:r>
              <a:rPr lang="en-US" b="1" dirty="0"/>
              <a:t>Explore Energy-Efficient Routing</a:t>
            </a:r>
            <a:r>
              <a:rPr lang="en-US" dirty="0"/>
              <a:t>:</a:t>
            </a:r>
          </a:p>
          <a:p>
            <a:pPr marL="742950" lvl="1" indent="-285750">
              <a:buFont typeface="+mj-lt"/>
              <a:buAutoNum type="arabicPeriod"/>
            </a:pPr>
            <a:r>
              <a:rPr lang="en-US" dirty="0"/>
              <a:t>Investigating methods to reduce the energy consumption of the network, aligning with sustainability goals.</a:t>
            </a:r>
          </a:p>
          <a:p>
            <a:pPr marL="158750" indent="0">
              <a:buNone/>
            </a:pPr>
            <a:endParaRPr lang="en-US" dirty="0"/>
          </a:p>
          <a:p>
            <a:pPr marL="158750" indent="0">
              <a:buNone/>
            </a:pPr>
            <a:r>
              <a:rPr lang="en-US" dirty="0"/>
              <a:t>In conclusion, this work offers a robust solution to improve traffic management in data center networks while paving the way for future enhancements."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898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0190b700a6_5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0190b700a6_5_4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0190b700a6_5_4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357D1BDB-7F0D-FB8A-3BE5-B606EC2BD9FF}"/>
            </a:ext>
          </a:extLst>
        </p:cNvPr>
        <p:cNvGrpSpPr/>
        <p:nvPr/>
      </p:nvGrpSpPr>
      <p:grpSpPr>
        <a:xfrm>
          <a:off x="0" y="0"/>
          <a:ext cx="0" cy="0"/>
          <a:chOff x="0" y="0"/>
          <a:chExt cx="0" cy="0"/>
        </a:xfrm>
      </p:grpSpPr>
      <p:sp>
        <p:nvSpPr>
          <p:cNvPr id="349" name="Google Shape;349;g30190b700a6_5_461:notes">
            <a:extLst>
              <a:ext uri="{FF2B5EF4-FFF2-40B4-BE49-F238E27FC236}">
                <a16:creationId xmlns:a16="http://schemas.microsoft.com/office/drawing/2014/main" id="{4CC1F47C-9B3D-9CDD-04D0-8B7623F3FE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0190b700a6_5_461:notes">
            <a:extLst>
              <a:ext uri="{FF2B5EF4-FFF2-40B4-BE49-F238E27FC236}">
                <a16:creationId xmlns:a16="http://schemas.microsoft.com/office/drawing/2014/main" id="{6104E447-E80B-8CAC-C844-556921C96AB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0190b700a6_5_461:notes">
            <a:extLst>
              <a:ext uri="{FF2B5EF4-FFF2-40B4-BE49-F238E27FC236}">
                <a16:creationId xmlns:a16="http://schemas.microsoft.com/office/drawing/2014/main" id="{C0008CAE-2737-5B8E-D577-43EFA8D9D9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extLst>
      <p:ext uri="{BB962C8B-B14F-4D97-AF65-F5344CB8AC3E}">
        <p14:creationId xmlns:p14="http://schemas.microsoft.com/office/powerpoint/2010/main" val="3453746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a:extLst>
            <a:ext uri="{FF2B5EF4-FFF2-40B4-BE49-F238E27FC236}">
              <a16:creationId xmlns:a16="http://schemas.microsoft.com/office/drawing/2014/main" id="{FB6C4EFB-19A1-302A-6748-162BC1ED455A}"/>
            </a:ext>
          </a:extLst>
        </p:cNvPr>
        <p:cNvGrpSpPr/>
        <p:nvPr/>
      </p:nvGrpSpPr>
      <p:grpSpPr>
        <a:xfrm>
          <a:off x="0" y="0"/>
          <a:ext cx="0" cy="0"/>
          <a:chOff x="0" y="0"/>
          <a:chExt cx="0" cy="0"/>
        </a:xfrm>
      </p:grpSpPr>
      <p:sp>
        <p:nvSpPr>
          <p:cNvPr id="349" name="Google Shape;349;g30190b700a6_5_461:notes">
            <a:extLst>
              <a:ext uri="{FF2B5EF4-FFF2-40B4-BE49-F238E27FC236}">
                <a16:creationId xmlns:a16="http://schemas.microsoft.com/office/drawing/2014/main" id="{3F032ABA-6B7C-AD87-07E3-DC3B690203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0190b700a6_5_461:notes">
            <a:extLst>
              <a:ext uri="{FF2B5EF4-FFF2-40B4-BE49-F238E27FC236}">
                <a16:creationId xmlns:a16="http://schemas.microsoft.com/office/drawing/2014/main" id="{C81CABD7-459D-0B0F-941A-B0109D8C0EA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0190b700a6_5_461:notes">
            <a:extLst>
              <a:ext uri="{FF2B5EF4-FFF2-40B4-BE49-F238E27FC236}">
                <a16:creationId xmlns:a16="http://schemas.microsoft.com/office/drawing/2014/main" id="{0EABBF7A-9D16-D497-CB03-875B75CBD8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extLst>
      <p:ext uri="{BB962C8B-B14F-4D97-AF65-F5344CB8AC3E}">
        <p14:creationId xmlns:p14="http://schemas.microsoft.com/office/powerpoint/2010/main" val="126580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C3843F1D-34ED-60EA-2D3D-577A0E3E0186}"/>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83D3DDE2-5A71-13EC-6E68-62C2274D9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F900DFA4-18B8-B165-E3CD-7BE43CB1F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highlights the problem our solution addresses and the advantages it offers.</a:t>
            </a:r>
          </a:p>
          <a:p>
            <a:pPr marL="158750" indent="0">
              <a:buNone/>
            </a:pPr>
            <a:r>
              <a:rPr lang="en-US" dirty="0"/>
              <a:t>The primary problem in Data Center Networks, or DCNs, is congestion and imbalanced traffic loads. These issues lead to high delays, significant packet loss, and inefficient utilization of available bandwidth.</a:t>
            </a:r>
          </a:p>
          <a:p>
            <a:endParaRPr lang="en-US" dirty="0"/>
          </a:p>
          <a:p>
            <a:pPr marL="158750" indent="0">
              <a:buNone/>
            </a:pPr>
            <a:r>
              <a:rPr lang="en-US" dirty="0"/>
              <a:t>To address these challenges, our solution provides several key advantages:</a:t>
            </a:r>
          </a:p>
          <a:p>
            <a:pPr>
              <a:buFont typeface="+mj-lt"/>
              <a:buAutoNum type="arabicPeriod"/>
            </a:pPr>
            <a:r>
              <a:rPr lang="en-US" b="1" dirty="0"/>
              <a:t>Enhanced throughput and reduced latency</a:t>
            </a:r>
            <a:r>
              <a:rPr lang="en-US" dirty="0"/>
              <a:t>, ensuring smoother and faster data transmission across the network.</a:t>
            </a:r>
          </a:p>
          <a:p>
            <a:pPr>
              <a:buFont typeface="+mj-lt"/>
              <a:buAutoNum type="arabicPeriod"/>
            </a:pPr>
            <a:r>
              <a:rPr lang="en-US" b="1" dirty="0"/>
              <a:t>Optimized bandwidth utilization</a:t>
            </a:r>
            <a:r>
              <a:rPr lang="en-US" dirty="0"/>
              <a:t>, effectively distributing traffic to prevent overloading specific links.</a:t>
            </a:r>
          </a:p>
          <a:p>
            <a:pPr>
              <a:buFont typeface="+mj-lt"/>
              <a:buAutoNum type="arabicPeriod"/>
            </a:pPr>
            <a:r>
              <a:rPr lang="en-US" b="1" dirty="0"/>
              <a:t>Dynamic adaptability to traffic conditions</a:t>
            </a:r>
            <a:r>
              <a:rPr lang="en-US" dirty="0"/>
              <a:t>, allowing the network to respond in real-time to changing demands.</a:t>
            </a:r>
          </a:p>
          <a:p>
            <a:pPr>
              <a:buFont typeface="+mj-lt"/>
              <a:buAutoNum type="arabicPeriod"/>
            </a:pPr>
            <a:r>
              <a:rPr lang="en-US" dirty="0"/>
              <a:t>Finally, it improves user experience by minimizing packet loss, which is critical for maintaining reliable and consistent performance.</a:t>
            </a:r>
          </a:p>
          <a:p>
            <a:pPr marL="158750" indent="0">
              <a:buNone/>
            </a:pPr>
            <a:endParaRPr lang="en-US" dirty="0"/>
          </a:p>
          <a:p>
            <a:pPr marL="158750" indent="0">
              <a:buNone/>
            </a:pPr>
            <a:r>
              <a:rPr lang="en-US" dirty="0"/>
              <a:t>Together, these benefits make our solution a robust approach to solving traffic management challenges in DCNs."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6003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0190b700a6_5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explains the topology setup used in our implementation.</a:t>
            </a:r>
          </a:p>
          <a:p>
            <a:pPr marL="158750" indent="0">
              <a:buNone/>
            </a:pPr>
            <a:endParaRPr lang="en-US" dirty="0"/>
          </a:p>
          <a:p>
            <a:pPr marL="158750" indent="0">
              <a:buNone/>
            </a:pPr>
            <a:r>
              <a:rPr lang="en-US" dirty="0"/>
              <a:t>The configuration is based on a </a:t>
            </a:r>
            <a:r>
              <a:rPr lang="en-US" b="1" dirty="0"/>
              <a:t>fat-tree topology</a:t>
            </a:r>
            <a:r>
              <a:rPr lang="en-US" dirty="0"/>
              <a:t>, which is widely used in data center networks for its scalability and redundancy. It has multiple layers of switches, including core, aggregation, and edge switches, which are connected to hosts.</a:t>
            </a:r>
          </a:p>
          <a:p>
            <a:pPr marL="158750" indent="0">
              <a:buNone/>
            </a:pPr>
            <a:endParaRPr lang="en-US" dirty="0"/>
          </a:p>
          <a:p>
            <a:pPr marL="158750" indent="0">
              <a:buNone/>
            </a:pPr>
            <a:r>
              <a:rPr lang="en-US" dirty="0"/>
              <a:t>To implement this, we used </a:t>
            </a:r>
            <a:r>
              <a:rPr lang="en-US" b="1" dirty="0"/>
              <a:t>Mininet</a:t>
            </a:r>
            <a:r>
              <a:rPr lang="en-US" dirty="0"/>
              <a:t> for simulating the network environment and the </a:t>
            </a:r>
            <a:r>
              <a:rPr lang="en-US" b="1" dirty="0"/>
              <a:t>Floodlight controller</a:t>
            </a:r>
            <a:r>
              <a:rPr lang="en-US" dirty="0"/>
              <a:t> for managing OpenFlow switches. The controller is responsible for monitoring the network traffic and making routing decisions.</a:t>
            </a:r>
          </a:p>
          <a:p>
            <a:pPr marL="158750" indent="0">
              <a:buNone/>
            </a:pPr>
            <a:endParaRPr lang="en-US" dirty="0"/>
          </a:p>
          <a:p>
            <a:pPr marL="158750" indent="0">
              <a:buNone/>
            </a:pPr>
            <a:r>
              <a:rPr lang="en-US" dirty="0"/>
              <a:t>Additionally, the tools used include:</a:t>
            </a:r>
          </a:p>
          <a:p>
            <a:pPr>
              <a:buFont typeface="Arial" panose="020B0604020202020204" pitchFamily="34" charset="0"/>
              <a:buChar char="•"/>
            </a:pPr>
            <a:r>
              <a:rPr lang="en-US" b="1" dirty="0" err="1"/>
              <a:t>iPerf</a:t>
            </a:r>
            <a:r>
              <a:rPr lang="en-US" dirty="0"/>
              <a:t>, which generates traffic between hosts and measures performance metrics like throughput.</a:t>
            </a:r>
          </a:p>
          <a:p>
            <a:pPr>
              <a:buFont typeface="Arial" panose="020B0604020202020204" pitchFamily="34" charset="0"/>
              <a:buChar char="•"/>
            </a:pPr>
            <a:r>
              <a:rPr lang="en-US" b="1" dirty="0"/>
              <a:t>Wireshark</a:t>
            </a:r>
            <a:r>
              <a:rPr lang="en-US" dirty="0"/>
              <a:t>, used to capture and analyze packet-level details for traffic validation and troubleshooting.</a:t>
            </a:r>
          </a:p>
          <a:p>
            <a:pPr marL="158750" indent="0">
              <a:buNone/>
            </a:pPr>
            <a:endParaRPr lang="en-US" dirty="0"/>
          </a:p>
          <a:p>
            <a:pPr marL="158750" indent="0">
              <a:buNone/>
            </a:pPr>
            <a:r>
              <a:rPr lang="en-US" dirty="0"/>
              <a:t>This setup allows us to test the load balancing algorithm under realistic network conditions."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673FE47-B67F-4E43-9D6A-6F87E78CD1A6}"/>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E6AE8DFA-D9CD-B384-A8AC-C78A4AE424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C6AE6A23-F7AA-B49B-A8E6-4607E45E7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provides an overview of the algorithm used for dynamic load balancing.</a:t>
            </a:r>
          </a:p>
          <a:p>
            <a:pPr marL="158750" indent="0">
              <a:buNone/>
            </a:pPr>
            <a:endParaRPr lang="en-US" dirty="0"/>
          </a:p>
          <a:p>
            <a:pPr marL="158750" indent="0">
              <a:buNone/>
            </a:pPr>
            <a:r>
              <a:rPr lang="en-US" dirty="0"/>
              <a:t>Key Concepts:</a:t>
            </a:r>
          </a:p>
          <a:p>
            <a:r>
              <a:rPr lang="en-US" dirty="0"/>
              <a:t>The algorithm prioritizes traffic flows based on their specific requirements, ensuring high-priority flows are given precedence in path selection.</a:t>
            </a:r>
          </a:p>
          <a:p>
            <a:r>
              <a:rPr lang="en-US" dirty="0"/>
              <a:t>It dynamically adjusts the costs of network links in real-time, allowing for flexible traffic management as conditions change.</a:t>
            </a:r>
          </a:p>
          <a:p>
            <a:r>
              <a:rPr lang="en-US" dirty="0"/>
              <a:t>The algorithm leverages Dijkstra’s algorithm for path optimization, ensuring that traffic flows take the shortest path with the least congestion.</a:t>
            </a:r>
          </a:p>
          <a:p>
            <a:pPr marL="158750" indent="0">
              <a:buNone/>
            </a:pPr>
            <a:endParaRPr lang="en-US" dirty="0"/>
          </a:p>
          <a:p>
            <a:pPr marL="158750" indent="0">
              <a:buNone/>
            </a:pPr>
            <a:r>
              <a:rPr lang="en-US" dirty="0"/>
              <a:t>Parameters for Weights: The link cost is calculated as a function of three key factors:</a:t>
            </a:r>
          </a:p>
          <a:p>
            <a:r>
              <a:rPr lang="en-US" dirty="0"/>
              <a:t>Current utilization: How much of the link’s capacity is already being used.</a:t>
            </a:r>
          </a:p>
          <a:p>
            <a:r>
              <a:rPr lang="en-US" dirty="0"/>
              <a:t>Flow priority: Higher priority flows are given preferential treatment.</a:t>
            </a:r>
          </a:p>
          <a:p>
            <a:r>
              <a:rPr lang="en-US" dirty="0"/>
              <a:t>Bandwidth: The available bandwidth on the link.</a:t>
            </a:r>
          </a:p>
          <a:p>
            <a:pPr marL="158750" indent="0">
              <a:buNone/>
            </a:pPr>
            <a:endParaRPr lang="en-US" dirty="0"/>
          </a:p>
          <a:p>
            <a:pPr marL="158750" indent="0">
              <a:buNone/>
            </a:pPr>
            <a:r>
              <a:rPr lang="en-US" dirty="0"/>
              <a:t>This approach ensures that the algorithm can adapt to network conditions dynamically, optimizing traffic distribution and reducing congestion across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059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083596E6-81BA-3B6E-DB51-977D05B1843B}"/>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DF884DDF-955A-A8CB-A4EC-BB670B35C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5001ADC3-9226-EB76-3558-211F9315C4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presents the pseudocode for the proposed heuristic algorithm for traffic load balancing.</a:t>
            </a:r>
          </a:p>
          <a:p>
            <a:pPr marL="158750" indent="0">
              <a:buNone/>
            </a:pPr>
            <a:r>
              <a:rPr lang="en-US" dirty="0"/>
              <a:t>The algorithm takes three inputs:</a:t>
            </a:r>
          </a:p>
          <a:p>
            <a:pPr>
              <a:buFont typeface="+mj-lt"/>
              <a:buAutoNum type="arabicPeriod"/>
            </a:pPr>
            <a:r>
              <a:rPr lang="en-US" dirty="0"/>
              <a:t>The traffic matrix TTT, which defines the flows in the network.</a:t>
            </a:r>
          </a:p>
          <a:p>
            <a:pPr>
              <a:buFont typeface="+mj-lt"/>
              <a:buAutoNum type="arabicPeriod"/>
            </a:pPr>
            <a:r>
              <a:rPr lang="en-US" dirty="0"/>
              <a:t>The DCN topology, which describes the structure of the network.</a:t>
            </a:r>
          </a:p>
          <a:p>
            <a:pPr>
              <a:buFont typeface="+mj-lt"/>
              <a:buAutoNum type="arabicPeriod"/>
            </a:pPr>
            <a:r>
              <a:rPr lang="en-US" dirty="0"/>
              <a:t>Link capacity, representing the bandwidth constraints of each link.</a:t>
            </a:r>
          </a:p>
          <a:p>
            <a:pPr marL="158750" indent="0">
              <a:buNone/>
            </a:pPr>
            <a:endParaRPr lang="en-US" dirty="0"/>
          </a:p>
          <a:p>
            <a:pPr marL="158750" indent="0">
              <a:buNone/>
            </a:pPr>
            <a:r>
              <a:rPr lang="en-US" dirty="0"/>
              <a:t>The goal of the algorithm is to minimize the maximum link utilization across the network by optimally allocating flows.</a:t>
            </a:r>
          </a:p>
          <a:p>
            <a:pPr marL="158750" indent="0">
              <a:buNone/>
            </a:pPr>
            <a:r>
              <a:rPr lang="en-US" dirty="0"/>
              <a:t>Here is a step-by-step breakdown of the algorithm:</a:t>
            </a:r>
          </a:p>
          <a:p>
            <a:pPr>
              <a:buFont typeface="Arial" panose="020B0604020202020204" pitchFamily="34" charset="0"/>
              <a:buChar char="•"/>
            </a:pPr>
            <a:r>
              <a:rPr lang="en-US" dirty="0"/>
              <a:t>For each flow, paths are determined using Dijkstra's algorithm, considering minimum length as a criterion.</a:t>
            </a:r>
          </a:p>
          <a:p>
            <a:pPr>
              <a:buFont typeface="Arial" panose="020B0604020202020204" pitchFamily="34" charset="0"/>
              <a:buChar char="•"/>
            </a:pPr>
            <a:r>
              <a:rPr lang="en-US" dirty="0"/>
              <a:t>The maximum link utilization for each path is calculated to identify the most optimal route.</a:t>
            </a:r>
          </a:p>
          <a:p>
            <a:pPr>
              <a:buFont typeface="Arial" panose="020B0604020202020204" pitchFamily="34" charset="0"/>
              <a:buChar char="•"/>
            </a:pPr>
            <a:r>
              <a:rPr lang="en-US" dirty="0"/>
              <a:t>Flows are assigned to paths with the minimum utilization, and the flow switch table is updated accordingly.</a:t>
            </a:r>
          </a:p>
          <a:p>
            <a:pPr marL="158750" indent="0">
              <a:buNone/>
            </a:pPr>
            <a:endParaRPr lang="en-US" dirty="0"/>
          </a:p>
          <a:p>
            <a:pPr marL="158750" indent="0">
              <a:buNone/>
            </a:pPr>
            <a:r>
              <a:rPr lang="en-US" dirty="0"/>
              <a:t>This approach ensures efficient traffic distribution, reducing congestion and optimizing bandwidth utilization."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825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A926D757-598B-9AE5-81BA-7AD5C7462C93}"/>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90C654A3-6658-3E6F-4629-7201191DB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34AA00D0-D7D3-31E1-3112-736C20637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shows the network conditions </a:t>
            </a:r>
            <a:r>
              <a:rPr lang="en-US" b="1" dirty="0"/>
              <a:t>before load balancing</a:t>
            </a:r>
            <a:r>
              <a:rPr lang="en-US" dirty="0"/>
              <a:t> was implemented.</a:t>
            </a:r>
          </a:p>
          <a:p>
            <a:pPr marL="158750" indent="0">
              <a:buNone/>
            </a:pPr>
            <a:endParaRPr lang="en-US" dirty="0"/>
          </a:p>
          <a:p>
            <a:pPr marL="158750" indent="0">
              <a:buNone/>
            </a:pPr>
            <a:r>
              <a:rPr lang="en-US" dirty="0"/>
              <a:t>The left-hand side highlights the captured traffic using Wireshark, which shows traffic flows predominantly concentrated on specific links. The source and destination pairs indicate an uneven distribution of traffic across the network.</a:t>
            </a:r>
          </a:p>
          <a:p>
            <a:pPr marL="158750" indent="0">
              <a:buNone/>
            </a:pPr>
            <a:endParaRPr lang="en-US" dirty="0"/>
          </a:p>
          <a:p>
            <a:pPr marL="158750" indent="0">
              <a:buNone/>
            </a:pPr>
            <a:r>
              <a:rPr lang="en-US" dirty="0"/>
              <a:t>On the right, the </a:t>
            </a:r>
            <a:r>
              <a:rPr lang="en-US" dirty="0" err="1"/>
              <a:t>iPerf</a:t>
            </a:r>
            <a:r>
              <a:rPr lang="en-US" dirty="0"/>
              <a:t> outputs illustrate limited bandwidth utilization, with both hosts achieving only </a:t>
            </a:r>
            <a:r>
              <a:rPr lang="en-US" b="1" dirty="0"/>
              <a:t>1.05 </a:t>
            </a:r>
            <a:r>
              <a:rPr lang="en-US" b="1" dirty="0" err="1"/>
              <a:t>Mbits</a:t>
            </a:r>
            <a:r>
              <a:rPr lang="en-US" b="1" dirty="0"/>
              <a:t>/sec</a:t>
            </a:r>
            <a:r>
              <a:rPr lang="en-US" dirty="0"/>
              <a:t>. This value reflects significant congestion in specific paths, leading to inefficiencies.</a:t>
            </a:r>
          </a:p>
          <a:p>
            <a:pPr marL="158750" indent="0">
              <a:buNone/>
            </a:pPr>
            <a:endParaRPr lang="en-US" b="1" dirty="0"/>
          </a:p>
          <a:p>
            <a:pPr marL="158750" indent="0">
              <a:buNone/>
            </a:pPr>
            <a:r>
              <a:rPr lang="en-US" b="1" dirty="0"/>
              <a:t>Observations</a:t>
            </a:r>
            <a:r>
              <a:rPr lang="en-US" dirty="0"/>
              <a:t>:</a:t>
            </a:r>
          </a:p>
          <a:p>
            <a:pPr>
              <a:buFont typeface="+mj-lt"/>
              <a:buAutoNum type="arabicPeriod"/>
            </a:pPr>
            <a:r>
              <a:rPr lang="en-US" dirty="0"/>
              <a:t>High congestion is visible on specific paths, leaving some links underutilized.</a:t>
            </a:r>
          </a:p>
          <a:p>
            <a:pPr>
              <a:buFont typeface="+mj-lt"/>
              <a:buAutoNum type="arabicPeriod"/>
            </a:pPr>
            <a:r>
              <a:rPr lang="en-US" dirty="0"/>
              <a:t>The imbalanced traffic distribution results in higher delays and potential packet loss.</a:t>
            </a:r>
          </a:p>
          <a:p>
            <a:pPr>
              <a:buFont typeface="+mj-lt"/>
              <a:buAutoNum type="arabicPeriod"/>
            </a:pPr>
            <a:r>
              <a:rPr lang="en-US" dirty="0"/>
              <a:t>A lack of dynamic path adjustment exacerbates these inefficiencies.</a:t>
            </a:r>
          </a:p>
          <a:p>
            <a:pPr marL="158750" indent="0">
              <a:buNone/>
            </a:pPr>
            <a:endParaRPr lang="en-US" dirty="0"/>
          </a:p>
          <a:p>
            <a:pPr marL="158750" indent="0">
              <a:buNone/>
            </a:pPr>
            <a:r>
              <a:rPr lang="en-US" dirty="0"/>
              <a:t>This highlights the necessity for the dynamic load-balancing algorithm to redistribute traffic and optimize link utilization."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227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D369300D-0F8F-8508-B1E9-FD68577AB75F}"/>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3A6C7182-65F9-4B82-855D-DE6D653B25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E7B38C46-DEF8-6D7C-AC7C-CC96812D5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demonstrates the results observed </a:t>
            </a:r>
            <a:r>
              <a:rPr lang="en-US" b="1" dirty="0"/>
              <a:t>after load balancing</a:t>
            </a:r>
            <a:r>
              <a:rPr lang="en-US" dirty="0"/>
              <a:t> was implemented.</a:t>
            </a:r>
          </a:p>
          <a:p>
            <a:pPr marL="158750" indent="0">
              <a:buNone/>
            </a:pPr>
            <a:endParaRPr lang="en-US" dirty="0"/>
          </a:p>
          <a:p>
            <a:pPr marL="158750" indent="0">
              <a:buNone/>
            </a:pPr>
            <a:r>
              <a:rPr lang="en-US" dirty="0"/>
              <a:t>On the left, the Wireshark captures show a significant redistribution of traffic flows across multiple paths, indicating the effectiveness of the dynamic load balancing algorithm.</a:t>
            </a:r>
          </a:p>
          <a:p>
            <a:pPr marL="158750" indent="0">
              <a:buNone/>
            </a:pPr>
            <a:endParaRPr lang="en-US" dirty="0"/>
          </a:p>
          <a:p>
            <a:pPr marL="158750" indent="0">
              <a:buNone/>
            </a:pPr>
            <a:r>
              <a:rPr lang="en-US" dirty="0"/>
              <a:t>On the right, the </a:t>
            </a:r>
            <a:r>
              <a:rPr lang="en-US" dirty="0" err="1"/>
              <a:t>iPerf</a:t>
            </a:r>
            <a:r>
              <a:rPr lang="en-US" dirty="0"/>
              <a:t> outputs highlight the improvements:</a:t>
            </a:r>
          </a:p>
          <a:p>
            <a:pPr>
              <a:buFont typeface="Arial" panose="020B0604020202020204" pitchFamily="34" charset="0"/>
              <a:buChar char="•"/>
            </a:pPr>
            <a:r>
              <a:rPr lang="en-US" dirty="0"/>
              <a:t>Bandwidth utilization increased substantially to </a:t>
            </a:r>
            <a:r>
              <a:rPr lang="en-US" b="1" dirty="0"/>
              <a:t>10.5 </a:t>
            </a:r>
            <a:r>
              <a:rPr lang="en-US" b="1" dirty="0" err="1"/>
              <a:t>Mbits</a:t>
            </a:r>
            <a:r>
              <a:rPr lang="en-US" b="1" dirty="0"/>
              <a:t>/sec</a:t>
            </a:r>
            <a:r>
              <a:rPr lang="en-US" dirty="0"/>
              <a:t>, compared to the previous 1.05 </a:t>
            </a:r>
            <a:r>
              <a:rPr lang="en-US" dirty="0" err="1"/>
              <a:t>Mbits</a:t>
            </a:r>
            <a:r>
              <a:rPr lang="en-US" dirty="0"/>
              <a:t>/sec.</a:t>
            </a:r>
          </a:p>
          <a:p>
            <a:pPr>
              <a:buFont typeface="Arial" panose="020B0604020202020204" pitchFamily="34" charset="0"/>
              <a:buChar char="•"/>
            </a:pPr>
            <a:r>
              <a:rPr lang="en-US" dirty="0"/>
              <a:t>Traffic flows were dynamically redirected to less congested paths, optimizing the network's overall performance.</a:t>
            </a:r>
          </a:p>
          <a:p>
            <a:pPr marL="158750" indent="0">
              <a:buNone/>
            </a:pPr>
            <a:endParaRPr lang="en-US" b="1" dirty="0"/>
          </a:p>
          <a:p>
            <a:pPr marL="158750" indent="0">
              <a:buNone/>
            </a:pPr>
            <a:r>
              <a:rPr lang="en-US" b="1" dirty="0"/>
              <a:t>Observations</a:t>
            </a:r>
            <a:r>
              <a:rPr lang="en-US" dirty="0"/>
              <a:t>:</a:t>
            </a:r>
          </a:p>
          <a:p>
            <a:pPr>
              <a:buFont typeface="+mj-lt"/>
              <a:buAutoNum type="arabicPeriod"/>
            </a:pPr>
            <a:r>
              <a:rPr lang="en-US" dirty="0"/>
              <a:t>Traffic is now redistributed dynamically, avoiding heavily congested paths.</a:t>
            </a:r>
          </a:p>
          <a:p>
            <a:pPr>
              <a:buFont typeface="+mj-lt"/>
              <a:buAutoNum type="arabicPeriod"/>
            </a:pPr>
            <a:r>
              <a:rPr lang="en-US" dirty="0"/>
              <a:t>Bandwidth utilization is significantly improved, leveraging previously underutilized links.</a:t>
            </a:r>
          </a:p>
          <a:p>
            <a:pPr>
              <a:buFont typeface="+mj-lt"/>
              <a:buAutoNum type="arabicPeriod"/>
            </a:pPr>
            <a:r>
              <a:rPr lang="en-US" dirty="0"/>
              <a:t>Packet loss is reduced, and latency is lowered, leading to better network reliability and user experience.</a:t>
            </a:r>
          </a:p>
          <a:p>
            <a:pPr marL="158750" indent="0">
              <a:buNone/>
            </a:pPr>
            <a:endParaRPr lang="en-US" dirty="0"/>
          </a:p>
          <a:p>
            <a:pPr marL="158750" indent="0">
              <a:buNone/>
            </a:pPr>
            <a:r>
              <a:rPr lang="en-US" dirty="0"/>
              <a:t>These results validate the efficiency of the load-balancing algorithm in managing traffic dynamically and improving network performance."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06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F06495C0-12A5-81BC-597F-7EA12A90E314}"/>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629A9A9E-A8D0-0A32-1523-EA1FD6D19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AA3F2923-3325-FDBC-1B6A-B9BC11CDB1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presents the detailed results of the network performance after load balancing, as observed through a series of pings between host h1 and host h4.</a:t>
            </a:r>
          </a:p>
          <a:p>
            <a:pPr marL="158750" indent="0">
              <a:buNone/>
            </a:pPr>
            <a:endParaRPr lang="en-US" b="1" dirty="0"/>
          </a:p>
          <a:p>
            <a:pPr marL="158750" indent="0">
              <a:buNone/>
            </a:pPr>
            <a:r>
              <a:rPr lang="en-US" b="1" dirty="0"/>
              <a:t>Graph Analysis</a:t>
            </a:r>
            <a:r>
              <a:rPr lang="en-US" dirty="0"/>
              <a:t>:</a:t>
            </a:r>
          </a:p>
          <a:p>
            <a:pPr>
              <a:buFont typeface="Arial" panose="020B0604020202020204" pitchFamily="34" charset="0"/>
              <a:buChar char="•"/>
            </a:pPr>
            <a:r>
              <a:rPr lang="en-US" dirty="0"/>
              <a:t>The bar chart shows the maximum Round Trip Time (RTT) for five different ping trials.</a:t>
            </a:r>
          </a:p>
          <a:p>
            <a:pPr>
              <a:buFont typeface="Arial" panose="020B0604020202020204" pitchFamily="34" charset="0"/>
              <a:buChar char="•"/>
            </a:pPr>
            <a:r>
              <a:rPr lang="en-US" dirty="0"/>
              <a:t>As the load balancing algorithm redistributes traffic, RTT decreases steadily, starting from 8.0 </a:t>
            </a:r>
            <a:r>
              <a:rPr lang="en-US" dirty="0" err="1"/>
              <a:t>ms</a:t>
            </a:r>
            <a:r>
              <a:rPr lang="en-US" dirty="0"/>
              <a:t> in the first trial and improving to 6.5 </a:t>
            </a:r>
            <a:r>
              <a:rPr lang="en-US" dirty="0" err="1"/>
              <a:t>ms</a:t>
            </a:r>
            <a:r>
              <a:rPr lang="en-US" dirty="0"/>
              <a:t> in the fifth trial.</a:t>
            </a:r>
          </a:p>
          <a:p>
            <a:pPr marL="158750" indent="0">
              <a:buNone/>
            </a:pPr>
            <a:endParaRPr lang="en-US" b="1" dirty="0"/>
          </a:p>
          <a:p>
            <a:pPr marL="158750" indent="0">
              <a:buNone/>
            </a:pPr>
            <a:r>
              <a:rPr lang="en-US" b="1" dirty="0"/>
              <a:t>Table Details</a:t>
            </a:r>
            <a:r>
              <a:rPr lang="en-US" dirty="0"/>
              <a:t>:</a:t>
            </a:r>
          </a:p>
          <a:p>
            <a:pPr>
              <a:buFont typeface="Arial" panose="020B0604020202020204" pitchFamily="34" charset="0"/>
              <a:buChar char="•"/>
            </a:pPr>
            <a:r>
              <a:rPr lang="en-US" dirty="0"/>
              <a:t>The table below provides additional metrics for each ping trial:</a:t>
            </a:r>
          </a:p>
          <a:p>
            <a:pPr marL="742950" lvl="1" indent="-285750">
              <a:buFont typeface="Arial" panose="020B0604020202020204" pitchFamily="34" charset="0"/>
              <a:buChar char="•"/>
            </a:pPr>
            <a:r>
              <a:rPr lang="en-US" b="1" dirty="0"/>
              <a:t>Total time</a:t>
            </a:r>
            <a:r>
              <a:rPr lang="en-US" dirty="0"/>
              <a:t>: Indicates the duration of each ping test.</a:t>
            </a:r>
          </a:p>
          <a:p>
            <a:pPr marL="742950" lvl="1" indent="-285750">
              <a:buFont typeface="Arial" panose="020B0604020202020204" pitchFamily="34" charset="0"/>
              <a:buChar char="•"/>
            </a:pPr>
            <a:r>
              <a:rPr lang="en-US" b="1" dirty="0"/>
              <a:t>Packet loss</a:t>
            </a:r>
            <a:r>
              <a:rPr lang="en-US" dirty="0"/>
              <a:t>: Remains consistently at 0%, showcasing reliability.</a:t>
            </a:r>
          </a:p>
          <a:p>
            <a:pPr marL="742950" lvl="1" indent="-285750">
              <a:buFont typeface="Arial" panose="020B0604020202020204" pitchFamily="34" charset="0"/>
              <a:buChar char="•"/>
            </a:pPr>
            <a:r>
              <a:rPr lang="en-US" b="1" dirty="0"/>
              <a:t>Packets sent</a:t>
            </a:r>
            <a:r>
              <a:rPr lang="en-US" dirty="0"/>
              <a:t>: Increases across trials, confirming better traffic handling and throughput.</a:t>
            </a:r>
          </a:p>
          <a:p>
            <a:pPr marL="158750" indent="0">
              <a:buNone/>
            </a:pPr>
            <a:endParaRPr lang="en-US" dirty="0"/>
          </a:p>
          <a:p>
            <a:pPr marL="158750" indent="0">
              <a:buNone/>
            </a:pPr>
            <a:r>
              <a:rPr lang="en-US" dirty="0"/>
              <a:t>Overall, the results demonstrate how the load balancing algorithm improves network efficiency by reducing RTT and ensuring zero packet loss, even as the network load increases."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17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C5DF81B4-D162-1091-0C92-F991CE94D5E8}"/>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D5B5E242-D1DD-FAF2-1DE3-00726B6CE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4BD1325E-DAC4-916D-DEB7-C271FE1B19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visually compares the network state before and after implementing the dynamic load-balancing algorithm.</a:t>
            </a:r>
          </a:p>
          <a:p>
            <a:pPr marL="158750" indent="0">
              <a:buNone/>
            </a:pPr>
            <a:endParaRPr lang="en-US" b="1" dirty="0"/>
          </a:p>
          <a:p>
            <a:pPr marL="158750" indent="0">
              <a:buNone/>
            </a:pPr>
            <a:r>
              <a:rPr lang="en-US" b="1" dirty="0"/>
              <a:t>Before Load Balancing</a:t>
            </a:r>
            <a:r>
              <a:rPr lang="en-US" dirty="0"/>
              <a:t>:</a:t>
            </a:r>
          </a:p>
          <a:p>
            <a:pPr>
              <a:buFont typeface="Arial" panose="020B0604020202020204" pitchFamily="34" charset="0"/>
              <a:buChar char="•"/>
            </a:pPr>
            <a:r>
              <a:rPr lang="en-US" dirty="0"/>
              <a:t>As shown on the left, traffic is concentrated on specific paths, leading to uneven distribution and congestion. Some links are overloaded while others remain underutilized, resulting in inefficiencies.</a:t>
            </a:r>
          </a:p>
          <a:p>
            <a:pPr marL="158750" indent="0">
              <a:buNone/>
            </a:pPr>
            <a:endParaRPr lang="en-US" b="1" dirty="0"/>
          </a:p>
          <a:p>
            <a:pPr marL="158750" indent="0">
              <a:buNone/>
            </a:pPr>
            <a:r>
              <a:rPr lang="en-US" b="1" dirty="0"/>
              <a:t>After Load Balancing</a:t>
            </a:r>
            <a:r>
              <a:rPr lang="en-US" dirty="0"/>
              <a:t>:</a:t>
            </a:r>
          </a:p>
          <a:p>
            <a:pPr>
              <a:buFont typeface="Arial" panose="020B0604020202020204" pitchFamily="34" charset="0"/>
              <a:buChar char="•"/>
            </a:pPr>
            <a:r>
              <a:rPr lang="en-US" dirty="0"/>
              <a:t>On the right, the algorithm has dynamically redistributed the traffic across multiple paths, achieving a more balanced utilization of network resources.</a:t>
            </a:r>
          </a:p>
          <a:p>
            <a:pPr>
              <a:buFont typeface="Arial" panose="020B0604020202020204" pitchFamily="34" charset="0"/>
              <a:buChar char="•"/>
            </a:pPr>
            <a:r>
              <a:rPr lang="en-US" dirty="0"/>
              <a:t>Previously overloaded links now share the traffic with alternate paths, optimizing the entire network's performance.</a:t>
            </a:r>
          </a:p>
          <a:p>
            <a:pPr marL="158750" indent="0">
              <a:buNone/>
            </a:pPr>
            <a:endParaRPr lang="en-US" dirty="0"/>
          </a:p>
          <a:p>
            <a:pPr marL="158750" indent="0">
              <a:buNone/>
            </a:pPr>
            <a:r>
              <a:rPr lang="en-US" dirty="0"/>
              <a:t>This visual effectively demonstrates the algorithm's capability to improve traffic management and reduce congestion, validating its practical application in data center networks."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461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4"/>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ctrTitle"/>
          </p:nvPr>
        </p:nvSpPr>
        <p:spPr>
          <a:xfrm>
            <a:off x="1985399" y="1126307"/>
            <a:ext cx="5101200" cy="12639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13"/>
          <p:cNvSpPr txBox="1">
            <a:spLocks noGrp="1"/>
          </p:cNvSpPr>
          <p:nvPr>
            <p:ph type="subTitle" idx="1"/>
          </p:nvPr>
        </p:nvSpPr>
        <p:spPr>
          <a:xfrm>
            <a:off x="1976693" y="3640802"/>
            <a:ext cx="5101200" cy="252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54" name="Google Shape;54;p13"/>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13"/>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56" name="Google Shape;56;p13"/>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57" name="Google Shape;57;p13"/>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58" name="Google Shape;58;p13"/>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59" name="Google Shape;59;p13"/>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60"/>
        <p:cNvGrpSpPr/>
        <p:nvPr/>
      </p:nvGrpSpPr>
      <p:grpSpPr>
        <a:xfrm>
          <a:off x="0" y="0"/>
          <a:ext cx="0" cy="0"/>
          <a:chOff x="0" y="0"/>
          <a:chExt cx="0" cy="0"/>
        </a:xfrm>
      </p:grpSpPr>
      <p:sp>
        <p:nvSpPr>
          <p:cNvPr id="61" name="Google Shape;61;p14"/>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14"/>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64" name="Google Shape;64;p14"/>
          <p:cNvSpPr txBox="1">
            <a:spLocks noGrp="1"/>
          </p:cNvSpPr>
          <p:nvPr>
            <p:ph type="body" idx="2"/>
          </p:nvPr>
        </p:nvSpPr>
        <p:spPr>
          <a:xfrm>
            <a:off x="1999435" y="1438042"/>
            <a:ext cx="30609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cxnSp>
        <p:nvCxnSpPr>
          <p:cNvPr id="65" name="Google Shape;65;p14"/>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
        <p:nvSpPr>
          <p:cNvPr id="66" name="Google Shape;66;p14" descr="Picture or Chart"/>
          <p:cNvSpPr txBox="1">
            <a:spLocks noGrp="1"/>
          </p:cNvSpPr>
          <p:nvPr>
            <p:ph type="body" idx="3"/>
          </p:nvPr>
        </p:nvSpPr>
        <p:spPr>
          <a:xfrm>
            <a:off x="5319848" y="1440657"/>
            <a:ext cx="3421200" cy="2237100"/>
          </a:xfrm>
          <a:prstGeom prst="rect">
            <a:avLst/>
          </a:prstGeom>
          <a:solidFill>
            <a:schemeClr val="accent4"/>
          </a:solidFill>
          <a:ln>
            <a:noFill/>
          </a:ln>
        </p:spPr>
        <p:txBody>
          <a:bodyPr spcFirstLastPara="1" wrap="square" lIns="0" tIns="0" rIns="0" bIns="0" anchor="ctr" anchorCtr="0">
            <a:normAutofit/>
          </a:bodyPr>
          <a:lstStyle>
            <a:lvl1pPr marL="457200" lvl="0" indent="-317500" algn="ctr">
              <a:lnSpc>
                <a:spcPct val="100000"/>
              </a:lnSpc>
              <a:spcBef>
                <a:spcPts val="800"/>
              </a:spcBef>
              <a:spcAft>
                <a:spcPts val="0"/>
              </a:spcAft>
              <a:buSzPts val="1400"/>
              <a:buChar char="•"/>
              <a:defRPr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28600" algn="ctr">
              <a:lnSpc>
                <a:spcPct val="100000"/>
              </a:lnSpc>
              <a:spcBef>
                <a:spcPts val="800"/>
              </a:spcBef>
              <a:spcAft>
                <a:spcPts val="0"/>
              </a:spcAft>
              <a:buSzPts val="1200"/>
              <a:buNone/>
              <a:defRPr>
                <a:solidFill>
                  <a:schemeClr val="dk1"/>
                </a:solidFill>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67" name="Google Shape;67;p14"/>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4"/>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69" name="Google Shape;69;p14"/>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70" name="Google Shape;70;p14"/>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pic>
        <p:nvPicPr>
          <p:cNvPr id="71" name="Google Shape;71;p14"/>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5508">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accent4"/>
        </a:solidFill>
        <a:effectLst/>
      </p:bgPr>
    </p:bg>
    <p:spTree>
      <p:nvGrpSpPr>
        <p:cNvPr id="1" name="Shape 72"/>
        <p:cNvGrpSpPr/>
        <p:nvPr/>
      </p:nvGrpSpPr>
      <p:grpSpPr>
        <a:xfrm>
          <a:off x="0" y="0"/>
          <a:ext cx="0" cy="0"/>
          <a:chOff x="0" y="0"/>
          <a:chExt cx="0" cy="0"/>
        </a:xfrm>
      </p:grpSpPr>
      <p:sp>
        <p:nvSpPr>
          <p:cNvPr id="73" name="Google Shape;73;p15"/>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15"/>
          <p:cNvSpPr txBox="1">
            <a:spLocks noGrp="1"/>
          </p:cNvSpPr>
          <p:nvPr>
            <p:ph type="ctrTitle"/>
          </p:nvPr>
        </p:nvSpPr>
        <p:spPr>
          <a:xfrm>
            <a:off x="1971677" y="1141001"/>
            <a:ext cx="4760700" cy="6405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5"/>
          <p:cNvSpPr txBox="1">
            <a:spLocks noGrp="1"/>
          </p:cNvSpPr>
          <p:nvPr>
            <p:ph type="body" idx="1"/>
          </p:nvPr>
        </p:nvSpPr>
        <p:spPr>
          <a:xfrm>
            <a:off x="1971675" y="1911158"/>
            <a:ext cx="4760700" cy="660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4"/>
              </a:buClr>
              <a:buSzPts val="1400"/>
              <a:buFont typeface="Arial"/>
              <a:buNone/>
              <a:defRPr sz="1400" b="0" i="0">
                <a:solidFill>
                  <a:schemeClr val="accent4"/>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76" name="Google Shape;76;p15"/>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5"/>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78" name="Google Shape;78;p15"/>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79" name="Google Shape;79;p15"/>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80" name="Google Shape;80;p15"/>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81" name="Google Shape;81;p15"/>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4"/>
        </a:solidFill>
        <a:effectLst/>
      </p:bgPr>
    </p:bg>
    <p:spTree>
      <p:nvGrpSpPr>
        <p:cNvPr id="1" name="Shape 88"/>
        <p:cNvGrpSpPr/>
        <p:nvPr/>
      </p:nvGrpSpPr>
      <p:grpSpPr>
        <a:xfrm>
          <a:off x="0" y="0"/>
          <a:ext cx="0" cy="0"/>
          <a:chOff x="0" y="0"/>
          <a:chExt cx="0" cy="0"/>
        </a:xfrm>
      </p:grpSpPr>
      <p:sp>
        <p:nvSpPr>
          <p:cNvPr id="89" name="Google Shape;89;p17"/>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 name="Google Shape;90;p17"/>
          <p:cNvSpPr txBox="1">
            <a:spLocks noGrp="1"/>
          </p:cNvSpPr>
          <p:nvPr>
            <p:ph type="ctrTitle"/>
          </p:nvPr>
        </p:nvSpPr>
        <p:spPr>
          <a:xfrm>
            <a:off x="1985399" y="1126307"/>
            <a:ext cx="5101200" cy="12639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7"/>
          <p:cNvSpPr txBox="1">
            <a:spLocks noGrp="1"/>
          </p:cNvSpPr>
          <p:nvPr>
            <p:ph type="subTitle" idx="1"/>
          </p:nvPr>
        </p:nvSpPr>
        <p:spPr>
          <a:xfrm>
            <a:off x="1976693" y="3640802"/>
            <a:ext cx="5101200" cy="252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92" name="Google Shape;92;p17"/>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7"/>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94" name="Google Shape;94;p17"/>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95" name="Google Shape;95;p17"/>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96" name="Google Shape;96;p17"/>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97" name="Google Shape;97;p17"/>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98"/>
        <p:cNvGrpSpPr/>
        <p:nvPr/>
      </p:nvGrpSpPr>
      <p:grpSpPr>
        <a:xfrm>
          <a:off x="0" y="0"/>
          <a:ext cx="0" cy="0"/>
          <a:chOff x="0" y="0"/>
          <a:chExt cx="0" cy="0"/>
        </a:xfrm>
      </p:grpSpPr>
      <p:sp>
        <p:nvSpPr>
          <p:cNvPr id="99" name="Google Shape;99;p18"/>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 name="Google Shape;100;p18"/>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8"/>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02" name="Google Shape;102;p18"/>
          <p:cNvSpPr txBox="1">
            <a:spLocks noGrp="1"/>
          </p:cNvSpPr>
          <p:nvPr>
            <p:ph type="body" idx="2"/>
          </p:nvPr>
        </p:nvSpPr>
        <p:spPr>
          <a:xfrm>
            <a:off x="1999435" y="1438042"/>
            <a:ext cx="30609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cxnSp>
        <p:nvCxnSpPr>
          <p:cNvPr id="103" name="Google Shape;103;p18"/>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
        <p:nvSpPr>
          <p:cNvPr id="104" name="Google Shape;104;p18" descr="Picture or Chart"/>
          <p:cNvSpPr txBox="1">
            <a:spLocks noGrp="1"/>
          </p:cNvSpPr>
          <p:nvPr>
            <p:ph type="body" idx="3"/>
          </p:nvPr>
        </p:nvSpPr>
        <p:spPr>
          <a:xfrm>
            <a:off x="5319848" y="1440657"/>
            <a:ext cx="3421200" cy="2237100"/>
          </a:xfrm>
          <a:prstGeom prst="rect">
            <a:avLst/>
          </a:prstGeom>
          <a:solidFill>
            <a:schemeClr val="accent4"/>
          </a:solidFill>
          <a:ln>
            <a:noFill/>
          </a:ln>
        </p:spPr>
        <p:txBody>
          <a:bodyPr spcFirstLastPara="1" wrap="square" lIns="0" tIns="0" rIns="0" bIns="0" anchor="ctr" anchorCtr="0">
            <a:normAutofit/>
          </a:bodyPr>
          <a:lstStyle>
            <a:lvl1pPr marL="457200" lvl="0" indent="-317500" algn="ctr">
              <a:lnSpc>
                <a:spcPct val="100000"/>
              </a:lnSpc>
              <a:spcBef>
                <a:spcPts val="800"/>
              </a:spcBef>
              <a:spcAft>
                <a:spcPts val="0"/>
              </a:spcAft>
              <a:buSzPts val="1400"/>
              <a:buChar char="•"/>
              <a:defRPr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28600" algn="ctr">
              <a:lnSpc>
                <a:spcPct val="100000"/>
              </a:lnSpc>
              <a:spcBef>
                <a:spcPts val="800"/>
              </a:spcBef>
              <a:spcAft>
                <a:spcPts val="0"/>
              </a:spcAft>
              <a:buSzPts val="1200"/>
              <a:buNone/>
              <a:defRPr>
                <a:solidFill>
                  <a:schemeClr val="dk1"/>
                </a:solidFill>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05" name="Google Shape;105;p18"/>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8"/>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07" name="Google Shape;107;p18"/>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08" name="Google Shape;108;p18"/>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pic>
        <p:nvPicPr>
          <p:cNvPr id="109" name="Google Shape;109;p18"/>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5508">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10"/>
        <p:cNvGrpSpPr/>
        <p:nvPr/>
      </p:nvGrpSpPr>
      <p:grpSpPr>
        <a:xfrm>
          <a:off x="0" y="0"/>
          <a:ext cx="0" cy="0"/>
          <a:chOff x="0" y="0"/>
          <a:chExt cx="0" cy="0"/>
        </a:xfrm>
      </p:grpSpPr>
      <p:sp>
        <p:nvSpPr>
          <p:cNvPr id="111" name="Google Shape;111;p19"/>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19"/>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19"/>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14" name="Google Shape;114;p19"/>
          <p:cNvSpPr txBox="1">
            <a:spLocks noGrp="1"/>
          </p:cNvSpPr>
          <p:nvPr>
            <p:ph type="body" idx="2"/>
          </p:nvPr>
        </p:nvSpPr>
        <p:spPr>
          <a:xfrm>
            <a:off x="1999542" y="1438042"/>
            <a:ext cx="55245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15" name="Google Shape;115;p19"/>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19"/>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17" name="Google Shape;117;p19"/>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18" name="Google Shape;118;p19"/>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19" name="Google Shape;119;p19"/>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20" name="Google Shape;120;p19"/>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accent4"/>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0"/>
          <p:cNvSpPr txBox="1">
            <a:spLocks noGrp="1"/>
          </p:cNvSpPr>
          <p:nvPr>
            <p:ph type="ctrTitle"/>
          </p:nvPr>
        </p:nvSpPr>
        <p:spPr>
          <a:xfrm>
            <a:off x="1971677" y="1141001"/>
            <a:ext cx="4760700" cy="6405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1971675" y="1911158"/>
            <a:ext cx="4760700" cy="660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4"/>
              </a:buClr>
              <a:buSzPts val="1400"/>
              <a:buFont typeface="Arial"/>
              <a:buNone/>
              <a:defRPr sz="1400" b="0" i="0">
                <a:solidFill>
                  <a:schemeClr val="accent4"/>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25" name="Google Shape;125;p20"/>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20"/>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27" name="Google Shape;127;p20"/>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28" name="Google Shape;128;p20"/>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29" name="Google Shape;129;p20"/>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30" name="Google Shape;130;p20"/>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 Page - PPT Accessibility">
  <p:cSld name="Resource Page - PPT Accessibility">
    <p:bg>
      <p:bgPr>
        <a:solidFill>
          <a:schemeClr val="accent4"/>
        </a:solidFill>
        <a:effectLst/>
      </p:bgPr>
    </p:bg>
    <p:spTree>
      <p:nvGrpSpPr>
        <p:cNvPr id="1" name="Shape 131"/>
        <p:cNvGrpSpPr/>
        <p:nvPr/>
      </p:nvGrpSpPr>
      <p:grpSpPr>
        <a:xfrm>
          <a:off x="0" y="0"/>
          <a:ext cx="0" cy="0"/>
          <a:chOff x="0" y="0"/>
          <a:chExt cx="0" cy="0"/>
        </a:xfrm>
      </p:grpSpPr>
      <p:sp>
        <p:nvSpPr>
          <p:cNvPr id="132" name="Google Shape;132;p21"/>
          <p:cNvSpPr txBox="1">
            <a:spLocks noGrp="1"/>
          </p:cNvSpPr>
          <p:nvPr>
            <p:ph type="subTitle" idx="1"/>
          </p:nvPr>
        </p:nvSpPr>
        <p:spPr>
          <a:xfrm>
            <a:off x="2000250" y="1197979"/>
            <a:ext cx="4936200" cy="12465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400"/>
              <a:buNone/>
              <a:defRPr b="0">
                <a:solidFill>
                  <a:schemeClr val="dk1"/>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33" name="Google Shape;133;p21" descr="PPT Accessibility URL"/>
          <p:cNvSpPr txBox="1">
            <a:spLocks noGrp="1"/>
          </p:cNvSpPr>
          <p:nvPr>
            <p:ph type="body" idx="2"/>
          </p:nvPr>
        </p:nvSpPr>
        <p:spPr>
          <a:xfrm>
            <a:off x="2000251" y="2859756"/>
            <a:ext cx="5043900" cy="4518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chemeClr val="dk1"/>
              </a:buClr>
              <a:buSzPts val="1400"/>
              <a:buFont typeface="Arial"/>
              <a:buNone/>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pic>
        <p:nvPicPr>
          <p:cNvPr id="134" name="Google Shape;134;p21" descr="Purdue Logo"/>
          <p:cNvPicPr preferRelativeResize="0"/>
          <p:nvPr/>
        </p:nvPicPr>
        <p:blipFill rotWithShape="1">
          <a:blip r:embed="rId2">
            <a:alphaModFix/>
          </a:blip>
          <a:srcRect/>
          <a:stretch/>
        </p:blipFill>
        <p:spPr>
          <a:xfrm>
            <a:off x="1303982" y="4488065"/>
            <a:ext cx="1847748" cy="330743"/>
          </a:xfrm>
          <a:prstGeom prst="rect">
            <a:avLst/>
          </a:prstGeom>
          <a:noFill/>
          <a:ln>
            <a:noFill/>
          </a:ln>
        </p:spPr>
      </p:pic>
      <p:sp>
        <p:nvSpPr>
          <p:cNvPr id="135" name="Google Shape;135;p21"/>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21"/>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37" name="Google Shape;137;p21"/>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38" name="Google Shape;138;p21"/>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39" name="Google Shape;139;p21"/>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4122">
          <p15:clr>
            <a:srgbClr val="FBAE40"/>
          </p15:clr>
        </p15:guide>
        <p15:guide id="5" pos="5136">
          <p15:clr>
            <a:srgbClr val="FBAE40"/>
          </p15:clr>
        </p15:guide>
        <p15:guide id="6" orient="horz" pos="3060">
          <p15:clr>
            <a:srgbClr val="FBAE40"/>
          </p15:clr>
        </p15:guide>
        <p15:guide id="7" pos="984">
          <p15:clr>
            <a:srgbClr val="FBAE40"/>
          </p15:clr>
        </p15:guide>
        <p15:guide id="8" pos="1260">
          <p15:clr>
            <a:srgbClr val="FBAE40"/>
          </p15:clr>
        </p15:guide>
        <p15:guide id="9" pos="4698">
          <p15:clr>
            <a:srgbClr val="FBAE40"/>
          </p15:clr>
        </p15:guide>
        <p15:guide id="10" pos="4770">
          <p15:clr>
            <a:srgbClr val="FBAE40"/>
          </p15:clr>
        </p15:guide>
        <p15:guide id="11" orient="horz" pos="7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40"/>
        <p:cNvGrpSpPr/>
        <p:nvPr/>
      </p:nvGrpSpPr>
      <p:grpSpPr>
        <a:xfrm>
          <a:off x="0" y="0"/>
          <a:ext cx="0" cy="0"/>
          <a:chOff x="0" y="0"/>
          <a:chExt cx="0" cy="0"/>
        </a:xfrm>
      </p:grpSpPr>
      <p:sp>
        <p:nvSpPr>
          <p:cNvPr id="141" name="Google Shape;141;p22" descr="Picture Description"/>
          <p:cNvSpPr>
            <a:spLocks noGrp="1"/>
          </p:cNvSpPr>
          <p:nvPr>
            <p:ph type="pic" idx="2"/>
          </p:nvPr>
        </p:nvSpPr>
        <p:spPr>
          <a:xfrm>
            <a:off x="0" y="0"/>
            <a:ext cx="9144000" cy="5143500"/>
          </a:xfrm>
          <a:prstGeom prst="rect">
            <a:avLst/>
          </a:prstGeom>
          <a:noFill/>
          <a:ln>
            <a:noFill/>
          </a:ln>
        </p:spPr>
      </p:sp>
      <p:sp>
        <p:nvSpPr>
          <p:cNvPr id="142" name="Google Shape;142;p22"/>
          <p:cNvSpPr txBox="1">
            <a:spLocks noGrp="1"/>
          </p:cNvSpPr>
          <p:nvPr>
            <p:ph type="subTitle" idx="1"/>
          </p:nvPr>
        </p:nvSpPr>
        <p:spPr>
          <a:xfrm>
            <a:off x="5475877" y="164405"/>
            <a:ext cx="2680500" cy="831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400"/>
              <a:buNone/>
              <a:defRPr sz="1400" b="1" i="0">
                <a:solidFill>
                  <a:schemeClr val="dk1"/>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43" name="Google Shape;143;p22"/>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22"/>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45" name="Google Shape;145;p22"/>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46" name="Google Shape;146;p22"/>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47" name="Google Shape;147;p22"/>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48" name="Google Shape;148;p22"/>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4"/>
        </a:solidFill>
        <a:effectLst/>
      </p:bgPr>
    </p:bg>
    <p:spTree>
      <p:nvGrpSpPr>
        <p:cNvPr id="1" name="Shape 149"/>
        <p:cNvGrpSpPr/>
        <p:nvPr/>
      </p:nvGrpSpPr>
      <p:grpSpPr>
        <a:xfrm>
          <a:off x="0" y="0"/>
          <a:ext cx="0" cy="0"/>
          <a:chOff x="0" y="0"/>
          <a:chExt cx="0" cy="0"/>
        </a:xfrm>
      </p:grpSpPr>
      <p:sp>
        <p:nvSpPr>
          <p:cNvPr id="150" name="Google Shape;150;p23"/>
          <p:cNvSpPr/>
          <p:nvPr/>
        </p:nvSpPr>
        <p:spPr>
          <a:xfrm>
            <a:off x="1" y="0"/>
            <a:ext cx="9144000" cy="513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23"/>
          <p:cNvSpPr txBox="1">
            <a:spLocks noGrp="1"/>
          </p:cNvSpPr>
          <p:nvPr>
            <p:ph type="ctrTitle"/>
          </p:nvPr>
        </p:nvSpPr>
        <p:spPr>
          <a:xfrm>
            <a:off x="2170159" y="1109722"/>
            <a:ext cx="4814400" cy="90810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500"/>
              <a:buFont typeface="Arial"/>
              <a:buNone/>
              <a:defRPr sz="6500" b="1" i="0" cap="none">
                <a:solidFill>
                  <a:schemeClr val="accen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2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p2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a:lnSpc>
                <a:spcPct val="100000"/>
              </a:lnSpc>
              <a:spcBef>
                <a:spcPts val="800"/>
              </a:spcBef>
              <a:spcAft>
                <a:spcPts val="0"/>
              </a:spcAft>
              <a:buSzPts val="2700"/>
              <a:buNone/>
              <a:defRPr sz="2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54" name="Google Shape;154;p2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Arial"/>
              <a:buNone/>
              <a:defRPr sz="18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55" name="Google Shape;155;p23"/>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23"/>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57" name="Google Shape;157;p23"/>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58" name="Google Shape;158;p23"/>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59" name="Google Shape;159;p23"/>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guide id="9" orient="horz" pos="6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marR="0" lvl="0" algn="ctr">
              <a:lnSpc>
                <a:spcPct val="90000"/>
              </a:lnSpc>
              <a:spcBef>
                <a:spcPts val="0"/>
              </a:spcBef>
              <a:spcAft>
                <a:spcPts val="0"/>
              </a:spcAft>
              <a:buClr>
                <a:srgbClr val="262626"/>
              </a:buClr>
              <a:buSzPts val="2000"/>
              <a:buFont typeface="Arial"/>
              <a:buNone/>
              <a:defRPr sz="2000" b="0" i="0" u="none" strike="noStrike" cap="none">
                <a:solidFill>
                  <a:srgbClr val="262626"/>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6"/>
          <p:cNvSpPr txBox="1">
            <a:spLocks noGrp="1"/>
          </p:cNvSpPr>
          <p:nvPr>
            <p:ph type="body" idx="1"/>
          </p:nvPr>
        </p:nvSpPr>
        <p:spPr>
          <a:xfrm>
            <a:off x="1606046" y="1978535"/>
            <a:ext cx="5937900" cy="2326500"/>
          </a:xfrm>
          <a:prstGeom prst="rect">
            <a:avLst/>
          </a:prstGeom>
          <a:noFill/>
          <a:ln>
            <a:noFill/>
          </a:ln>
        </p:spPr>
        <p:txBody>
          <a:bodyPr spcFirstLastPara="1" wrap="square" lIns="68575" tIns="34275" rIns="68575" bIns="34275" anchor="t" anchorCtr="0">
            <a:normAutofit/>
          </a:bodyPr>
          <a:lstStyle>
            <a:lvl1pPr marL="457200" marR="0" lvl="0" indent="-317500" algn="l">
              <a:lnSpc>
                <a:spcPct val="100000"/>
              </a:lnSpc>
              <a:spcBef>
                <a:spcPts val="800"/>
              </a:spcBef>
              <a:spcAft>
                <a:spcPts val="0"/>
              </a:spcAft>
              <a:buClr>
                <a:schemeClr val="accent2"/>
              </a:buClr>
              <a:buSzPts val="1400"/>
              <a:buFont typeface="Arial"/>
              <a:buChar char="•"/>
              <a:defRPr sz="1400" b="0" i="0" u="none" strike="noStrike" cap="none">
                <a:solidFill>
                  <a:srgbClr val="262626"/>
                </a:solidFill>
                <a:latin typeface="Arial"/>
                <a:ea typeface="Arial"/>
                <a:cs typeface="Arial"/>
                <a:sym typeface="Arial"/>
              </a:defRPr>
            </a:lvl1pPr>
            <a:lvl2pPr marL="914400" marR="0" lvl="1"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2pPr>
            <a:lvl3pPr marL="1371600" marR="0" lvl="2"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3pPr>
            <a:lvl4pPr marL="1828800" marR="0" lvl="3"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4pPr>
            <a:lvl5pPr marL="2286000" marR="0" lvl="4"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5pPr>
            <a:lvl6pPr marL="2743200" marR="0" lvl="5"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7pPr>
            <a:lvl8pPr marL="3657600" marR="0" lvl="7"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8pPr>
            <a:lvl9pPr marL="4114800" marR="0" lvl="8"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85" name="Google Shape;85;p16"/>
          <p:cNvSpPr txBox="1">
            <a:spLocks noGrp="1"/>
          </p:cNvSpPr>
          <p:nvPr>
            <p:ph type="dt" idx="10"/>
          </p:nvPr>
        </p:nvSpPr>
        <p:spPr>
          <a:xfrm>
            <a:off x="6558577" y="4670753"/>
            <a:ext cx="870900" cy="243000"/>
          </a:xfrm>
          <a:prstGeom prst="rect">
            <a:avLst/>
          </a:prstGeom>
          <a:noFill/>
          <a:ln>
            <a:noFill/>
          </a:ln>
        </p:spPr>
        <p:txBody>
          <a:bodyPr spcFirstLastPara="1" wrap="square" lIns="68575" tIns="34275" rIns="68575" bIns="34275" anchor="ctr" anchorCtr="0">
            <a:noAutofit/>
          </a:bodyPr>
          <a:lstStyle>
            <a:lvl1pPr marR="0" lvl="0" algn="r">
              <a:lnSpc>
                <a:spcPct val="100000"/>
              </a:lnSpc>
              <a:spcBef>
                <a:spcPts val="0"/>
              </a:spcBef>
              <a:spcAft>
                <a:spcPts val="0"/>
              </a:spcAft>
              <a:buClr>
                <a:srgbClr val="000000"/>
              </a:buClr>
              <a:buSzPts val="1100"/>
              <a:buFont typeface="Arial"/>
              <a:buNone/>
              <a:defRPr sz="8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86" name="Google Shape;86;p16"/>
          <p:cNvSpPr txBox="1">
            <a:spLocks noGrp="1"/>
          </p:cNvSpPr>
          <p:nvPr>
            <p:ph type="ftr" idx="11"/>
          </p:nvPr>
        </p:nvSpPr>
        <p:spPr>
          <a:xfrm>
            <a:off x="853384" y="4664372"/>
            <a:ext cx="4556700" cy="240000"/>
          </a:xfrm>
          <a:prstGeom prst="rect">
            <a:avLst/>
          </a:prstGeom>
          <a:noFill/>
          <a:ln>
            <a:noFill/>
          </a:ln>
        </p:spPr>
        <p:txBody>
          <a:bodyPr spcFirstLastPara="1" wrap="square" lIns="68575" tIns="34275" rIns="68575" bIns="34275" anchor="ctr" anchorCtr="0">
            <a:noAutofit/>
          </a:bodyPr>
          <a:lstStyle>
            <a:lvl1pPr marR="0" lvl="0" algn="l">
              <a:lnSpc>
                <a:spcPct val="100000"/>
              </a:lnSpc>
              <a:spcBef>
                <a:spcPts val="0"/>
              </a:spcBef>
              <a:spcAft>
                <a:spcPts val="0"/>
              </a:spcAft>
              <a:buClr>
                <a:srgbClr val="000000"/>
              </a:buClr>
              <a:buSzPts val="1100"/>
              <a:buFont typeface="Arial"/>
              <a:buNone/>
              <a:defRPr sz="8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87" name="Google Shape;87;p16"/>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pos="4680">
          <p15:clr>
            <a:srgbClr val="F26B43"/>
          </p15:clr>
        </p15:guide>
        <p15:guide id="5" pos="47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4"/>
          <p:cNvSpPr txBox="1"/>
          <p:nvPr/>
        </p:nvSpPr>
        <p:spPr>
          <a:xfrm>
            <a:off x="2605317" y="1867945"/>
            <a:ext cx="4246827" cy="399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1" u="none" strike="noStrike" cap="none" dirty="0">
                <a:solidFill>
                  <a:schemeClr val="dk2"/>
                </a:solidFill>
                <a:latin typeface="Times New Roman"/>
                <a:ea typeface="Times New Roman"/>
                <a:cs typeface="Times New Roman"/>
                <a:sym typeface="Times New Roman"/>
              </a:rPr>
              <a:t>CS </a:t>
            </a:r>
            <a:r>
              <a:rPr lang="en-GB" b="1" i="1" dirty="0">
                <a:solidFill>
                  <a:schemeClr val="dk2"/>
                </a:solidFill>
                <a:latin typeface="Times New Roman"/>
                <a:ea typeface="Times New Roman"/>
                <a:cs typeface="Times New Roman"/>
                <a:sym typeface="Times New Roman"/>
              </a:rPr>
              <a:t>536</a:t>
            </a:r>
            <a:r>
              <a:rPr lang="en-GB" sz="1400" b="1" i="1" u="none" strike="noStrike" cap="none" dirty="0">
                <a:solidFill>
                  <a:schemeClr val="dk2"/>
                </a:solidFill>
                <a:latin typeface="Times New Roman"/>
                <a:ea typeface="Times New Roman"/>
                <a:cs typeface="Times New Roman"/>
                <a:sym typeface="Times New Roman"/>
              </a:rPr>
              <a:t> : </a:t>
            </a:r>
            <a:r>
              <a:rPr lang="en-US" b="1" i="1" dirty="0">
                <a:solidFill>
                  <a:schemeClr val="dk2"/>
                </a:solidFill>
                <a:latin typeface="Times New Roman"/>
                <a:ea typeface="Times New Roman"/>
                <a:cs typeface="Times New Roman"/>
                <a:sym typeface="Times New Roman"/>
              </a:rPr>
              <a:t>Data Communication and Computer Networks</a:t>
            </a:r>
            <a:endParaRPr sz="1400" b="1" i="1" u="none" strike="noStrike" cap="none" dirty="0">
              <a:solidFill>
                <a:schemeClr val="dk2"/>
              </a:solidFill>
              <a:latin typeface="Times New Roman"/>
              <a:ea typeface="Times New Roman"/>
              <a:cs typeface="Times New Roman"/>
              <a:sym typeface="Times New Roman"/>
            </a:endParaRPr>
          </a:p>
        </p:txBody>
      </p:sp>
      <p:sp>
        <p:nvSpPr>
          <p:cNvPr id="166" name="Google Shape;166;p24"/>
          <p:cNvSpPr txBox="1"/>
          <p:nvPr/>
        </p:nvSpPr>
        <p:spPr>
          <a:xfrm>
            <a:off x="3392295" y="3832496"/>
            <a:ext cx="2359500" cy="303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chemeClr val="accent4"/>
              </a:solidFill>
              <a:latin typeface="Times New Roman"/>
              <a:ea typeface="Times New Roman"/>
              <a:cs typeface="Times New Roman"/>
              <a:sym typeface="Times New Roman"/>
            </a:endParaRPr>
          </a:p>
        </p:txBody>
      </p:sp>
      <p:sp>
        <p:nvSpPr>
          <p:cNvPr id="168" name="Google Shape;168;p24"/>
          <p:cNvSpPr txBox="1"/>
          <p:nvPr/>
        </p:nvSpPr>
        <p:spPr>
          <a:xfrm>
            <a:off x="1289081" y="1007704"/>
            <a:ext cx="6879300" cy="705436"/>
          </a:xfrm>
          <a:prstGeom prst="rect">
            <a:avLst/>
          </a:prstGeom>
          <a:noFill/>
          <a:ln>
            <a:noFill/>
          </a:ln>
        </p:spPr>
        <p:txBody>
          <a:bodyPr spcFirstLastPara="1" wrap="square" lIns="0" tIns="0" rIns="0" bIns="0" anchor="t" anchorCtr="0">
            <a:normAutofit/>
          </a:bodyPr>
          <a:lstStyle/>
          <a:p>
            <a:pPr marL="0" lvl="0" indent="0" algn="l" rtl="0">
              <a:lnSpc>
                <a:spcPct val="115000"/>
              </a:lnSpc>
              <a:spcBef>
                <a:spcPts val="1200"/>
              </a:spcBef>
              <a:spcAft>
                <a:spcPts val="0"/>
              </a:spcAft>
              <a:buClr>
                <a:schemeClr val="dk1"/>
              </a:buClr>
              <a:buSzPct val="33333"/>
              <a:buFont typeface="Arial"/>
              <a:buNone/>
            </a:pPr>
            <a:r>
              <a:rPr lang="en-US" sz="2000" b="1" i="1" dirty="0">
                <a:solidFill>
                  <a:schemeClr val="lt2"/>
                </a:solidFill>
                <a:latin typeface="Times New Roman"/>
                <a:ea typeface="Times New Roman"/>
                <a:cs typeface="Times New Roman"/>
                <a:sym typeface="Times New Roman"/>
              </a:rPr>
              <a:t>Dynamic Load Balancing in SDN-Based Data Center Networks</a:t>
            </a:r>
            <a:endParaRPr sz="2000" b="1" i="1" dirty="0">
              <a:solidFill>
                <a:schemeClr val="lt2"/>
              </a:solidFill>
              <a:latin typeface="Times New Roman"/>
              <a:ea typeface="Times New Roman"/>
              <a:cs typeface="Times New Roman"/>
              <a:sym typeface="Times New Roman"/>
            </a:endParaRPr>
          </a:p>
        </p:txBody>
      </p:sp>
      <p:sp>
        <p:nvSpPr>
          <p:cNvPr id="169" name="Google Shape;169;p24"/>
          <p:cNvSpPr txBox="1"/>
          <p:nvPr/>
        </p:nvSpPr>
        <p:spPr>
          <a:xfrm>
            <a:off x="3265872" y="4123704"/>
            <a:ext cx="2672345" cy="384300"/>
          </a:xfrm>
          <a:prstGeom prst="rect">
            <a:avLst/>
          </a:prstGeom>
          <a:noFill/>
          <a:ln>
            <a:noFill/>
          </a:ln>
        </p:spPr>
        <p:txBody>
          <a:bodyPr spcFirstLastPara="1" wrap="square" lIns="0" tIns="0" rIns="0" bIns="0" anchor="t" anchorCtr="0">
            <a:normAutofit fontScale="92500"/>
          </a:bodyPr>
          <a:lstStyle/>
          <a:p>
            <a:pPr marL="0" marR="0" lvl="0" indent="0" algn="l" rtl="0">
              <a:lnSpc>
                <a:spcPct val="90000"/>
              </a:lnSpc>
              <a:spcBef>
                <a:spcPts val="0"/>
              </a:spcBef>
              <a:spcAft>
                <a:spcPts val="500"/>
              </a:spcAft>
              <a:buNone/>
            </a:pPr>
            <a:r>
              <a:rPr lang="en-GB" sz="1400" b="1" i="1" u="none" strike="noStrike" cap="none" dirty="0">
                <a:solidFill>
                  <a:schemeClr val="lt2"/>
                </a:solidFill>
                <a:latin typeface="Times New Roman"/>
                <a:ea typeface="Times New Roman"/>
                <a:cs typeface="Times New Roman"/>
                <a:sym typeface="Times New Roman"/>
              </a:rPr>
              <a:t>Guided by: Prof. </a:t>
            </a:r>
            <a:r>
              <a:rPr lang="en-GB" b="1" i="1" dirty="0">
                <a:solidFill>
                  <a:schemeClr val="lt2"/>
                </a:solidFill>
                <a:latin typeface="Times New Roman"/>
                <a:ea typeface="Times New Roman"/>
                <a:cs typeface="Times New Roman"/>
                <a:sym typeface="Times New Roman"/>
              </a:rPr>
              <a:t>Muhammad Shahbaz</a:t>
            </a:r>
            <a:endParaRPr sz="1100" dirty="0"/>
          </a:p>
        </p:txBody>
      </p:sp>
      <p:sp>
        <p:nvSpPr>
          <p:cNvPr id="170" name="Google Shape;170;p24"/>
          <p:cNvSpPr txBox="1"/>
          <p:nvPr/>
        </p:nvSpPr>
        <p:spPr>
          <a:xfrm>
            <a:off x="3392295" y="2257587"/>
            <a:ext cx="2419500" cy="399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i="1" dirty="0">
                <a:solidFill>
                  <a:schemeClr val="dk2"/>
                </a:solidFill>
                <a:latin typeface="Times New Roman"/>
                <a:ea typeface="Times New Roman"/>
                <a:cs typeface="Times New Roman"/>
                <a:sym typeface="Times New Roman"/>
              </a:rPr>
              <a:t>Project Presentation</a:t>
            </a:r>
            <a:endParaRPr sz="1400" b="1" i="1" u="none" strike="noStrike" cap="none" dirty="0">
              <a:solidFill>
                <a:schemeClr val="dk2"/>
              </a:solidFill>
              <a:latin typeface="Times New Roman"/>
              <a:ea typeface="Times New Roman"/>
              <a:cs typeface="Times New Roman"/>
              <a:sym typeface="Times New Roman"/>
            </a:endParaRPr>
          </a:p>
        </p:txBody>
      </p:sp>
      <p:sp>
        <p:nvSpPr>
          <p:cNvPr id="171" name="Google Shape;171;p24"/>
          <p:cNvSpPr txBox="1"/>
          <p:nvPr/>
        </p:nvSpPr>
        <p:spPr>
          <a:xfrm>
            <a:off x="6598325" y="4637025"/>
            <a:ext cx="1506600" cy="303300"/>
          </a:xfrm>
          <a:prstGeom prst="rect">
            <a:avLst/>
          </a:prstGeom>
          <a:noFill/>
          <a:ln>
            <a:noFill/>
          </a:ln>
        </p:spPr>
        <p:txBody>
          <a:bodyPr spcFirstLastPara="1" wrap="square" lIns="0" tIns="0" rIns="0" bIns="0" anchor="t" anchorCtr="0">
            <a:normAutofit/>
          </a:bodyPr>
          <a:lstStyle/>
          <a:p>
            <a:pPr marL="0" marR="0" lvl="0" indent="0" algn="ctr" rtl="0">
              <a:lnSpc>
                <a:spcPct val="90000"/>
              </a:lnSpc>
              <a:spcBef>
                <a:spcPts val="0"/>
              </a:spcBef>
              <a:spcAft>
                <a:spcPts val="500"/>
              </a:spcAft>
              <a:buNone/>
            </a:pPr>
            <a:r>
              <a:rPr lang="en-GB" b="1" i="1" dirty="0">
                <a:solidFill>
                  <a:schemeClr val="lt2"/>
                </a:solidFill>
                <a:latin typeface="Times New Roman"/>
                <a:ea typeface="Times New Roman"/>
                <a:cs typeface="Times New Roman"/>
                <a:sym typeface="Times New Roman"/>
              </a:rPr>
              <a:t>12/04/2024</a:t>
            </a:r>
            <a:endParaRPr sz="1100" dirty="0"/>
          </a:p>
        </p:txBody>
      </p:sp>
      <p:sp>
        <p:nvSpPr>
          <p:cNvPr id="2" name="TextBox 1">
            <a:extLst>
              <a:ext uri="{FF2B5EF4-FFF2-40B4-BE49-F238E27FC236}">
                <a16:creationId xmlns:a16="http://schemas.microsoft.com/office/drawing/2014/main" id="{E5CBB1BD-F49F-6A18-21FA-08FCA2E99847}"/>
              </a:ext>
            </a:extLst>
          </p:cNvPr>
          <p:cNvSpPr txBox="1"/>
          <p:nvPr/>
        </p:nvSpPr>
        <p:spPr>
          <a:xfrm>
            <a:off x="1471245" y="2832468"/>
            <a:ext cx="2165978"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Ramasamy </a:t>
            </a:r>
            <a:r>
              <a:rPr lang="en-GB" dirty="0" err="1">
                <a:solidFill>
                  <a:srgbClr val="7F7F7F"/>
                </a:solidFill>
                <a:latin typeface="Times New Roman"/>
                <a:ea typeface="Times New Roman"/>
                <a:cs typeface="Times New Roman"/>
                <a:sym typeface="Times New Roman"/>
              </a:rPr>
              <a:t>Thiruvenkadam</a:t>
            </a:r>
            <a:endParaRPr lang="en-US" dirty="0">
              <a:solidFill>
                <a:srgbClr val="FF0000"/>
              </a:solidFill>
            </a:endParaRPr>
          </a:p>
        </p:txBody>
      </p:sp>
      <p:sp>
        <p:nvSpPr>
          <p:cNvPr id="3" name="TextBox 2">
            <a:extLst>
              <a:ext uri="{FF2B5EF4-FFF2-40B4-BE49-F238E27FC236}">
                <a16:creationId xmlns:a16="http://schemas.microsoft.com/office/drawing/2014/main" id="{1E26B0B7-2EFC-438A-FF2A-F5EC0938263A}"/>
              </a:ext>
            </a:extLst>
          </p:cNvPr>
          <p:cNvSpPr txBox="1"/>
          <p:nvPr/>
        </p:nvSpPr>
        <p:spPr>
          <a:xfrm>
            <a:off x="4007218" y="2832468"/>
            <a:ext cx="1443024"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Nikhil Prakash Js</a:t>
            </a:r>
            <a:endParaRPr lang="en-US" dirty="0">
              <a:solidFill>
                <a:srgbClr val="FF0000"/>
              </a:solidFill>
            </a:endParaRPr>
          </a:p>
        </p:txBody>
      </p:sp>
      <p:sp>
        <p:nvSpPr>
          <p:cNvPr id="4" name="TextBox 3">
            <a:extLst>
              <a:ext uri="{FF2B5EF4-FFF2-40B4-BE49-F238E27FC236}">
                <a16:creationId xmlns:a16="http://schemas.microsoft.com/office/drawing/2014/main" id="{3891DC7F-75AE-ED92-0237-9A4321F21F3E}"/>
              </a:ext>
            </a:extLst>
          </p:cNvPr>
          <p:cNvSpPr txBox="1"/>
          <p:nvPr/>
        </p:nvSpPr>
        <p:spPr>
          <a:xfrm>
            <a:off x="5820237" y="2810035"/>
            <a:ext cx="1598515" cy="307777"/>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1400"/>
              <a:buFont typeface="Arial"/>
              <a:buNone/>
            </a:pPr>
            <a:r>
              <a:rPr lang="fi-FI" sz="1400" b="0" i="0" u="none" strike="noStrike" cap="none" dirty="0">
                <a:solidFill>
                  <a:srgbClr val="7F7F7F"/>
                </a:solidFill>
                <a:latin typeface="Times New Roman"/>
                <a:ea typeface="Times New Roman"/>
                <a:cs typeface="Times New Roman"/>
                <a:sym typeface="Times New Roman"/>
              </a:rPr>
              <a:t>Manikanta Maddali</a:t>
            </a:r>
          </a:p>
        </p:txBody>
      </p:sp>
      <p:sp>
        <p:nvSpPr>
          <p:cNvPr id="5" name="TextBox 4">
            <a:extLst>
              <a:ext uri="{FF2B5EF4-FFF2-40B4-BE49-F238E27FC236}">
                <a16:creationId xmlns:a16="http://schemas.microsoft.com/office/drawing/2014/main" id="{06DBD7C8-A024-1616-CAD9-1EE40641C847}"/>
              </a:ext>
            </a:extLst>
          </p:cNvPr>
          <p:cNvSpPr txBox="1"/>
          <p:nvPr/>
        </p:nvSpPr>
        <p:spPr>
          <a:xfrm>
            <a:off x="1725624" y="3182730"/>
            <a:ext cx="1532792" cy="307777"/>
          </a:xfrm>
          <a:prstGeom prst="rect">
            <a:avLst/>
          </a:prstGeom>
          <a:noFill/>
        </p:spPr>
        <p:txBody>
          <a:bodyPr wrap="none" rtlCol="0">
            <a:spAutoFit/>
          </a:bodyPr>
          <a:lstStyle/>
          <a:p>
            <a:r>
              <a:rPr lang="en-GB" dirty="0" err="1">
                <a:solidFill>
                  <a:srgbClr val="7F7F7F"/>
                </a:solidFill>
                <a:latin typeface="Times New Roman"/>
                <a:ea typeface="Times New Roman"/>
                <a:cs typeface="Times New Roman"/>
                <a:sym typeface="Times New Roman"/>
              </a:rPr>
              <a:t>Vatsal</a:t>
            </a:r>
            <a:r>
              <a:rPr lang="en-GB" dirty="0">
                <a:solidFill>
                  <a:srgbClr val="7F7F7F"/>
                </a:solidFill>
                <a:latin typeface="Times New Roman"/>
                <a:ea typeface="Times New Roman"/>
                <a:cs typeface="Times New Roman"/>
                <a:sym typeface="Times New Roman"/>
              </a:rPr>
              <a:t> Pramod Jha</a:t>
            </a:r>
            <a:endParaRPr lang="en-US" dirty="0">
              <a:solidFill>
                <a:srgbClr val="FF0000"/>
              </a:solidFill>
            </a:endParaRPr>
          </a:p>
        </p:txBody>
      </p:sp>
      <p:sp>
        <p:nvSpPr>
          <p:cNvPr id="6" name="TextBox 5">
            <a:extLst>
              <a:ext uri="{FF2B5EF4-FFF2-40B4-BE49-F238E27FC236}">
                <a16:creationId xmlns:a16="http://schemas.microsoft.com/office/drawing/2014/main" id="{326BE7F1-1918-504A-7D79-C5114D460157}"/>
              </a:ext>
            </a:extLst>
          </p:cNvPr>
          <p:cNvSpPr txBox="1"/>
          <p:nvPr/>
        </p:nvSpPr>
        <p:spPr>
          <a:xfrm>
            <a:off x="4159503" y="3187486"/>
            <a:ext cx="1138453"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Esha Mudgal</a:t>
            </a:r>
            <a:endParaRPr lang="en-US" dirty="0">
              <a:solidFill>
                <a:srgbClr val="FF0000"/>
              </a:solidFill>
            </a:endParaRPr>
          </a:p>
        </p:txBody>
      </p:sp>
      <p:sp>
        <p:nvSpPr>
          <p:cNvPr id="7" name="TextBox 6">
            <a:extLst>
              <a:ext uri="{FF2B5EF4-FFF2-40B4-BE49-F238E27FC236}">
                <a16:creationId xmlns:a16="http://schemas.microsoft.com/office/drawing/2014/main" id="{A82DAAD4-D440-EB0D-35C7-DE0C84C17AE6}"/>
              </a:ext>
            </a:extLst>
          </p:cNvPr>
          <p:cNvSpPr txBox="1"/>
          <p:nvPr/>
        </p:nvSpPr>
        <p:spPr>
          <a:xfrm>
            <a:off x="6172197" y="3182730"/>
            <a:ext cx="1079142"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Esha </a:t>
            </a:r>
            <a:r>
              <a:rPr lang="en-GB" dirty="0" err="1">
                <a:solidFill>
                  <a:srgbClr val="7F7F7F"/>
                </a:solidFill>
                <a:latin typeface="Times New Roman"/>
                <a:ea typeface="Times New Roman"/>
                <a:cs typeface="Times New Roman"/>
                <a:sym typeface="Times New Roman"/>
              </a:rPr>
              <a:t>Jugade</a:t>
            </a:r>
            <a:endParaRPr lang="en-US" dirty="0">
              <a:solidFill>
                <a:srgbClr val="FF0000"/>
              </a:solidFill>
            </a:endParaRPr>
          </a:p>
        </p:txBody>
      </p:sp>
      <p:pic>
        <p:nvPicPr>
          <p:cNvPr id="30" name="Audio 29">
            <a:hlinkClick r:id="" action="ppaction://media"/>
            <a:extLst>
              <a:ext uri="{FF2B5EF4-FFF2-40B4-BE49-F238E27FC236}">
                <a16:creationId xmlns:a16="http://schemas.microsoft.com/office/drawing/2014/main" id="{278CB3DC-2A2D-4AC2-B5B6-9FA80A568A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6017"/>
    </mc:Choice>
    <mc:Fallback xmlns="">
      <p:transition spd="slow" advTm="16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745F3037-6AD0-BF19-8572-1714366EC5CB}"/>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C42F0A27-6FBE-5C94-A395-54ED6E88952B}"/>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Limitations</a:t>
            </a:r>
            <a:endParaRPr sz="2300" dirty="0"/>
          </a:p>
        </p:txBody>
      </p:sp>
      <p:sp>
        <p:nvSpPr>
          <p:cNvPr id="184" name="Google Shape;184;p26">
            <a:extLst>
              <a:ext uri="{FF2B5EF4-FFF2-40B4-BE49-F238E27FC236}">
                <a16:creationId xmlns:a16="http://schemas.microsoft.com/office/drawing/2014/main" id="{9B4BE016-586C-95F7-637F-346CE9885C9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10</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0791C031-D8D2-071E-5858-E09225D332A4}"/>
              </a:ext>
            </a:extLst>
          </p:cNvPr>
          <p:cNvSpPr txBox="1"/>
          <p:nvPr/>
        </p:nvSpPr>
        <p:spPr>
          <a:xfrm>
            <a:off x="1097900" y="980325"/>
            <a:ext cx="7816500" cy="2666100"/>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Key Constraints:</a:t>
            </a:r>
          </a:p>
          <a:p>
            <a:pPr marL="285750" indent="-285750">
              <a:lnSpc>
                <a:spcPct val="200000"/>
              </a:lnSpc>
              <a:buFont typeface="Wingdings" panose="05000000000000000000" pitchFamily="2" charset="2"/>
              <a:buChar char="q"/>
            </a:pPr>
            <a:r>
              <a:rPr lang="en-US" dirty="0"/>
              <a:t>Algorithm focuses only on link utilization; node utilization is not considered.</a:t>
            </a:r>
          </a:p>
          <a:p>
            <a:pPr marL="285750" indent="-285750">
              <a:lnSpc>
                <a:spcPct val="200000"/>
              </a:lnSpc>
              <a:buFont typeface="Wingdings" panose="05000000000000000000" pitchFamily="2" charset="2"/>
              <a:buChar char="q"/>
            </a:pPr>
            <a:r>
              <a:rPr lang="en-US" dirty="0"/>
              <a:t>Scalability is limited to the fat-tree topology tested.</a:t>
            </a:r>
          </a:p>
          <a:p>
            <a:pPr marL="285750" indent="-285750">
              <a:lnSpc>
                <a:spcPct val="200000"/>
              </a:lnSpc>
              <a:buFont typeface="Wingdings" panose="05000000000000000000" pitchFamily="2" charset="2"/>
              <a:buChar char="q"/>
            </a:pPr>
            <a:r>
              <a:rPr lang="en-US" dirty="0"/>
              <a:t>Limited Adaptability to Real-Time Network Changes.</a:t>
            </a:r>
          </a:p>
        </p:txBody>
      </p:sp>
      <p:pic>
        <p:nvPicPr>
          <p:cNvPr id="21" name="Audio 20">
            <a:hlinkClick r:id="" action="ppaction://media"/>
            <a:extLst>
              <a:ext uri="{FF2B5EF4-FFF2-40B4-BE49-F238E27FC236}">
                <a16:creationId xmlns:a16="http://schemas.microsoft.com/office/drawing/2014/main" id="{88BE9F43-AFDA-3ADC-AC5A-097BE853C9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41390745"/>
      </p:ext>
    </p:extLst>
  </p:cSld>
  <p:clrMapOvr>
    <a:masterClrMapping/>
  </p:clrMapOvr>
  <mc:AlternateContent xmlns:mc="http://schemas.openxmlformats.org/markup-compatibility/2006" xmlns:p14="http://schemas.microsoft.com/office/powerpoint/2010/main">
    <mc:Choice Requires="p14">
      <p:transition spd="slow" p14:dur="2000" advTm="14965"/>
    </mc:Choice>
    <mc:Fallback xmlns="">
      <p:transition spd="slow" advTm="14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37DF736A-C40C-2F89-518C-3D626C05F6DD}"/>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33CB98CD-BD3C-4F6A-EC7A-2D882D2AA5DC}"/>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Conclusion</a:t>
            </a:r>
            <a:endParaRPr sz="2300" dirty="0"/>
          </a:p>
        </p:txBody>
      </p:sp>
      <p:sp>
        <p:nvSpPr>
          <p:cNvPr id="184" name="Google Shape;184;p26">
            <a:extLst>
              <a:ext uri="{FF2B5EF4-FFF2-40B4-BE49-F238E27FC236}">
                <a16:creationId xmlns:a16="http://schemas.microsoft.com/office/drawing/2014/main" id="{9A4D0658-4F28-9776-700F-E1C88884D0E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11</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B5F8EF65-B39A-93A0-C21F-2F6676569A34}"/>
              </a:ext>
            </a:extLst>
          </p:cNvPr>
          <p:cNvSpPr txBox="1"/>
          <p:nvPr/>
        </p:nvSpPr>
        <p:spPr>
          <a:xfrm>
            <a:off x="1052180" y="823570"/>
            <a:ext cx="7816500" cy="3402263"/>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Summary:</a:t>
            </a:r>
          </a:p>
          <a:p>
            <a:pPr marL="285750" indent="-285750">
              <a:lnSpc>
                <a:spcPct val="200000"/>
              </a:lnSpc>
              <a:buFont typeface="Wingdings" panose="05000000000000000000" pitchFamily="2" charset="2"/>
              <a:buChar char="q"/>
            </a:pPr>
            <a:r>
              <a:rPr lang="en-US" dirty="0"/>
              <a:t>Successfully implemented an SDN-based dynamic load balancing algorithm.</a:t>
            </a:r>
          </a:p>
          <a:p>
            <a:pPr marL="285750" indent="-285750">
              <a:lnSpc>
                <a:spcPct val="200000"/>
              </a:lnSpc>
              <a:buFont typeface="Wingdings" panose="05000000000000000000" pitchFamily="2" charset="2"/>
              <a:buChar char="q"/>
            </a:pPr>
            <a:r>
              <a:rPr lang="en-US" dirty="0"/>
              <a:t>Improved performance metrics: throughput, packet loss, and delay.</a:t>
            </a:r>
            <a:endParaRPr lang="en-US" sz="600" dirty="0"/>
          </a:p>
        </p:txBody>
      </p:sp>
      <p:pic>
        <p:nvPicPr>
          <p:cNvPr id="26" name="Audio 25">
            <a:hlinkClick r:id="" action="ppaction://media"/>
            <a:extLst>
              <a:ext uri="{FF2B5EF4-FFF2-40B4-BE49-F238E27FC236}">
                <a16:creationId xmlns:a16="http://schemas.microsoft.com/office/drawing/2014/main" id="{3AE3D133-423D-750C-6E1D-BAA5EFFA40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92349113"/>
      </p:ext>
    </p:extLst>
  </p:cSld>
  <p:clrMapOvr>
    <a:masterClrMapping/>
  </p:clrMapOvr>
  <mc:AlternateContent xmlns:mc="http://schemas.openxmlformats.org/markup-compatibility/2006" xmlns:p14="http://schemas.microsoft.com/office/powerpoint/2010/main">
    <mc:Choice Requires="p14">
      <p:transition spd="slow" p14:dur="2000" advTm="21222"/>
    </mc:Choice>
    <mc:Fallback xmlns="">
      <p:transition spd="slow" advTm="2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0"/>
          <p:cNvSpPr txBox="1"/>
          <p:nvPr/>
        </p:nvSpPr>
        <p:spPr>
          <a:xfrm>
            <a:off x="2804984" y="2303850"/>
            <a:ext cx="4275437" cy="535800"/>
          </a:xfrm>
          <a:prstGeom prst="rect">
            <a:avLst/>
          </a:prstGeom>
          <a:noFill/>
          <a:ln>
            <a:noFill/>
          </a:ln>
        </p:spPr>
        <p:txBody>
          <a:bodyPr spcFirstLastPara="1" wrap="square" lIns="0" tIns="0" rIns="0" bIns="0" anchor="t" anchorCtr="0">
            <a:normAutofit fontScale="62500" lnSpcReduction="20000"/>
          </a:bodyPr>
          <a:lstStyle/>
          <a:p>
            <a:pPr marL="0" marR="0" lvl="0" indent="0" algn="l" rtl="0">
              <a:lnSpc>
                <a:spcPct val="90000"/>
              </a:lnSpc>
              <a:spcBef>
                <a:spcPts val="0"/>
              </a:spcBef>
              <a:spcAft>
                <a:spcPts val="500"/>
              </a:spcAft>
              <a:buNone/>
            </a:pPr>
            <a:r>
              <a:rPr lang="en-GB" sz="3600" b="1" i="1" u="none" strike="noStrike" cap="none" dirty="0">
                <a:solidFill>
                  <a:schemeClr val="lt2"/>
                </a:solidFill>
                <a:latin typeface="Times New Roman"/>
                <a:ea typeface="Times New Roman"/>
                <a:cs typeface="Times New Roman"/>
                <a:sym typeface="Times New Roman"/>
              </a:rPr>
              <a:t>DEMO – Before Load balancing</a:t>
            </a:r>
            <a:endParaRPr sz="1100" dirty="0"/>
          </a:p>
        </p:txBody>
      </p:sp>
      <p:pic>
        <p:nvPicPr>
          <p:cNvPr id="14" name="Audio 13">
            <a:hlinkClick r:id="" action="ppaction://media"/>
            <a:extLst>
              <a:ext uri="{FF2B5EF4-FFF2-40B4-BE49-F238E27FC236}">
                <a16:creationId xmlns:a16="http://schemas.microsoft.com/office/drawing/2014/main" id="{C083F608-8BCC-120F-2112-FA2C54651C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010"/>
    </mc:Choice>
    <mc:Fallback xmlns="">
      <p:transition spd="slow" advTm="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a:extLst>
            <a:ext uri="{FF2B5EF4-FFF2-40B4-BE49-F238E27FC236}">
              <a16:creationId xmlns:a16="http://schemas.microsoft.com/office/drawing/2014/main" id="{E331DC7A-63B2-D179-5E91-F3AC25F19496}"/>
            </a:ext>
          </a:extLst>
        </p:cNvPr>
        <p:cNvGrpSpPr/>
        <p:nvPr/>
      </p:nvGrpSpPr>
      <p:grpSpPr>
        <a:xfrm>
          <a:off x="0" y="0"/>
          <a:ext cx="0" cy="0"/>
          <a:chOff x="0" y="0"/>
          <a:chExt cx="0" cy="0"/>
        </a:xfrm>
      </p:grpSpPr>
      <p:sp>
        <p:nvSpPr>
          <p:cNvPr id="353" name="Google Shape;353;p50">
            <a:extLst>
              <a:ext uri="{FF2B5EF4-FFF2-40B4-BE49-F238E27FC236}">
                <a16:creationId xmlns:a16="http://schemas.microsoft.com/office/drawing/2014/main" id="{F3CCC338-4385-FC9B-2BCA-D6973056BA02}"/>
              </a:ext>
            </a:extLst>
          </p:cNvPr>
          <p:cNvSpPr txBox="1"/>
          <p:nvPr/>
        </p:nvSpPr>
        <p:spPr>
          <a:xfrm>
            <a:off x="2804984" y="2303850"/>
            <a:ext cx="4275437" cy="535800"/>
          </a:xfrm>
          <a:prstGeom prst="rect">
            <a:avLst/>
          </a:prstGeom>
          <a:noFill/>
          <a:ln>
            <a:noFill/>
          </a:ln>
        </p:spPr>
        <p:txBody>
          <a:bodyPr spcFirstLastPara="1" wrap="square" lIns="0" tIns="0" rIns="0" bIns="0" anchor="t" anchorCtr="0">
            <a:normAutofit fontScale="62500" lnSpcReduction="20000"/>
          </a:bodyPr>
          <a:lstStyle/>
          <a:p>
            <a:pPr marL="0" marR="0" lvl="0" indent="0" algn="l" rtl="0">
              <a:lnSpc>
                <a:spcPct val="90000"/>
              </a:lnSpc>
              <a:spcBef>
                <a:spcPts val="0"/>
              </a:spcBef>
              <a:spcAft>
                <a:spcPts val="500"/>
              </a:spcAft>
              <a:buNone/>
            </a:pPr>
            <a:r>
              <a:rPr lang="en-GB" sz="3600" b="1" i="1" u="none" strike="noStrike" cap="none" dirty="0">
                <a:solidFill>
                  <a:schemeClr val="lt2"/>
                </a:solidFill>
                <a:latin typeface="Times New Roman"/>
                <a:ea typeface="Times New Roman"/>
                <a:cs typeface="Times New Roman"/>
                <a:sym typeface="Times New Roman"/>
              </a:rPr>
              <a:t>DEMO – Before After balancing</a:t>
            </a:r>
            <a:endParaRPr sz="1100" dirty="0"/>
          </a:p>
        </p:txBody>
      </p:sp>
      <p:pic>
        <p:nvPicPr>
          <p:cNvPr id="14" name="Audio 13">
            <a:hlinkClick r:id="" action="ppaction://media"/>
            <a:extLst>
              <a:ext uri="{FF2B5EF4-FFF2-40B4-BE49-F238E27FC236}">
                <a16:creationId xmlns:a16="http://schemas.microsoft.com/office/drawing/2014/main" id="{4068CB96-6AA0-7203-AE48-DB5D3CCCE0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29089549"/>
      </p:ext>
    </p:extLst>
  </p:cSld>
  <p:clrMapOvr>
    <a:masterClrMapping/>
  </p:clrMapOvr>
  <mc:AlternateContent xmlns:mc="http://schemas.openxmlformats.org/markup-compatibility/2006" xmlns:p14="http://schemas.microsoft.com/office/powerpoint/2010/main">
    <mc:Choice Requires="p14">
      <p:transition spd="slow" p14:dur="2000" advTm="2010"/>
    </mc:Choice>
    <mc:Fallback xmlns="">
      <p:transition spd="slow" advTm="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2">
          <a:extLst>
            <a:ext uri="{FF2B5EF4-FFF2-40B4-BE49-F238E27FC236}">
              <a16:creationId xmlns:a16="http://schemas.microsoft.com/office/drawing/2014/main" id="{6C0473BE-B33E-FB9B-5843-DC746EEE4104}"/>
            </a:ext>
          </a:extLst>
        </p:cNvPr>
        <p:cNvGrpSpPr/>
        <p:nvPr/>
      </p:nvGrpSpPr>
      <p:grpSpPr>
        <a:xfrm>
          <a:off x="0" y="0"/>
          <a:ext cx="0" cy="0"/>
          <a:chOff x="0" y="0"/>
          <a:chExt cx="0" cy="0"/>
        </a:xfrm>
      </p:grpSpPr>
      <p:sp>
        <p:nvSpPr>
          <p:cNvPr id="353" name="Google Shape;353;p50">
            <a:extLst>
              <a:ext uri="{FF2B5EF4-FFF2-40B4-BE49-F238E27FC236}">
                <a16:creationId xmlns:a16="http://schemas.microsoft.com/office/drawing/2014/main" id="{806AF079-B4B2-24D9-66FD-6C47DD5A8600}"/>
              </a:ext>
            </a:extLst>
          </p:cNvPr>
          <p:cNvSpPr txBox="1"/>
          <p:nvPr/>
        </p:nvSpPr>
        <p:spPr>
          <a:xfrm>
            <a:off x="3075385" y="2303859"/>
            <a:ext cx="2993100" cy="535800"/>
          </a:xfrm>
          <a:prstGeom prst="rect">
            <a:avLst/>
          </a:prstGeom>
          <a:noFill/>
          <a:ln>
            <a:noFill/>
          </a:ln>
        </p:spPr>
        <p:txBody>
          <a:bodyPr spcFirstLastPara="1" wrap="square" lIns="0" tIns="0" rIns="0" bIns="0" anchor="t" anchorCtr="0">
            <a:normAutofit lnSpcReduction="10000"/>
          </a:bodyPr>
          <a:lstStyle/>
          <a:p>
            <a:pPr marL="0" marR="0" lvl="0" indent="0" algn="l" rtl="0">
              <a:lnSpc>
                <a:spcPct val="90000"/>
              </a:lnSpc>
              <a:spcBef>
                <a:spcPts val="0"/>
              </a:spcBef>
              <a:spcAft>
                <a:spcPts val="500"/>
              </a:spcAft>
              <a:buNone/>
            </a:pPr>
            <a:r>
              <a:rPr lang="en-GB" sz="3600" b="1" i="1" u="none" strike="noStrike" cap="none">
                <a:solidFill>
                  <a:schemeClr val="lt2"/>
                </a:solidFill>
                <a:latin typeface="Times New Roman"/>
                <a:ea typeface="Times New Roman"/>
                <a:cs typeface="Times New Roman"/>
                <a:sym typeface="Times New Roman"/>
              </a:rPr>
              <a:t>THANK YOU!</a:t>
            </a:r>
            <a:endParaRPr sz="1100"/>
          </a:p>
        </p:txBody>
      </p:sp>
      <p:pic>
        <p:nvPicPr>
          <p:cNvPr id="14" name="Audio 13">
            <a:hlinkClick r:id="" action="ppaction://media"/>
            <a:extLst>
              <a:ext uri="{FF2B5EF4-FFF2-40B4-BE49-F238E27FC236}">
                <a16:creationId xmlns:a16="http://schemas.microsoft.com/office/drawing/2014/main" id="{927B61F9-6290-FD59-4CA6-4BBEFFF4E9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35385978"/>
      </p:ext>
    </p:extLst>
  </p:cSld>
  <p:clrMapOvr>
    <a:masterClrMapping/>
  </p:clrMapOvr>
  <mc:AlternateContent xmlns:mc="http://schemas.openxmlformats.org/markup-compatibility/2006" xmlns:p14="http://schemas.microsoft.com/office/powerpoint/2010/main">
    <mc:Choice Requires="p14">
      <p:transition spd="slow" p14:dur="2000" advTm="2010"/>
    </mc:Choice>
    <mc:Fallback xmlns="">
      <p:transition spd="slow" advTm="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F7FC0359-7695-81A1-86F0-2A621E51F753}"/>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82C1FB9F-8581-DCAD-3E68-8EBE5A1D415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Problem Statement &amp; Advantages</a:t>
            </a:r>
            <a:endParaRPr sz="2300" dirty="0"/>
          </a:p>
        </p:txBody>
      </p:sp>
      <p:sp>
        <p:nvSpPr>
          <p:cNvPr id="184" name="Google Shape;184;p26">
            <a:extLst>
              <a:ext uri="{FF2B5EF4-FFF2-40B4-BE49-F238E27FC236}">
                <a16:creationId xmlns:a16="http://schemas.microsoft.com/office/drawing/2014/main" id="{9CEE155E-19A7-794D-8D2E-33B73BDDC27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2</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8778CA7C-CF8C-EE4E-30F9-26F2190FE241}"/>
              </a:ext>
            </a:extLst>
          </p:cNvPr>
          <p:cNvSpPr txBox="1"/>
          <p:nvPr/>
        </p:nvSpPr>
        <p:spPr>
          <a:xfrm>
            <a:off x="1130558" y="738661"/>
            <a:ext cx="7816500" cy="3160601"/>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Problem: </a:t>
            </a:r>
          </a:p>
          <a:p>
            <a:pPr>
              <a:lnSpc>
                <a:spcPct val="200000"/>
              </a:lnSpc>
            </a:pPr>
            <a:r>
              <a:rPr lang="en-US" b="1" dirty="0"/>
              <a:t>                </a:t>
            </a:r>
            <a:r>
              <a:rPr lang="en-US" dirty="0"/>
              <a:t>Congestion and imbalanced traffic loads in Data Center Networks (DCNs) lead to high delays, packet loss, and inefficient bandwidth utilization.</a:t>
            </a:r>
          </a:p>
          <a:p>
            <a:pPr>
              <a:lnSpc>
                <a:spcPct val="200000"/>
              </a:lnSpc>
            </a:pPr>
            <a:r>
              <a:rPr lang="en-US" b="1" dirty="0"/>
              <a:t>Advantages of Solution:</a:t>
            </a:r>
          </a:p>
          <a:p>
            <a:pPr marL="285750" indent="-285750">
              <a:lnSpc>
                <a:spcPct val="200000"/>
              </a:lnSpc>
              <a:buFont typeface="Wingdings" panose="05000000000000000000" pitchFamily="2" charset="2"/>
              <a:buChar char="q"/>
            </a:pPr>
            <a:r>
              <a:rPr lang="en-US" dirty="0"/>
              <a:t>Enhanced throughput and reduced latency.</a:t>
            </a:r>
          </a:p>
          <a:p>
            <a:pPr marL="285750" indent="-285750">
              <a:lnSpc>
                <a:spcPct val="200000"/>
              </a:lnSpc>
              <a:buFont typeface="Wingdings" panose="05000000000000000000" pitchFamily="2" charset="2"/>
              <a:buChar char="q"/>
            </a:pPr>
            <a:r>
              <a:rPr lang="en-US" dirty="0"/>
              <a:t>Optimized bandwidth utilization.</a:t>
            </a:r>
          </a:p>
          <a:p>
            <a:pPr marL="285750" indent="-285750">
              <a:lnSpc>
                <a:spcPct val="200000"/>
              </a:lnSpc>
              <a:buFont typeface="Wingdings" panose="05000000000000000000" pitchFamily="2" charset="2"/>
              <a:buChar char="q"/>
            </a:pPr>
            <a:r>
              <a:rPr lang="en-US" dirty="0"/>
              <a:t>Dynamic adaptability to traffic conditions.</a:t>
            </a:r>
          </a:p>
          <a:p>
            <a:pPr marL="285750" indent="-285750">
              <a:lnSpc>
                <a:spcPct val="200000"/>
              </a:lnSpc>
              <a:buFont typeface="Wingdings" panose="05000000000000000000" pitchFamily="2" charset="2"/>
              <a:buChar char="q"/>
            </a:pPr>
            <a:r>
              <a:rPr lang="en-US" dirty="0"/>
              <a:t>Improved user experience with minimized packet loss.</a:t>
            </a:r>
          </a:p>
        </p:txBody>
      </p:sp>
      <p:pic>
        <p:nvPicPr>
          <p:cNvPr id="57" name="Audio 56">
            <a:hlinkClick r:id="" action="ppaction://media"/>
            <a:extLst>
              <a:ext uri="{FF2B5EF4-FFF2-40B4-BE49-F238E27FC236}">
                <a16:creationId xmlns:a16="http://schemas.microsoft.com/office/drawing/2014/main" id="{2A27BBCD-1AD2-8A7D-2ABC-971293E11E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30558562"/>
      </p:ext>
    </p:extLst>
  </p:cSld>
  <p:clrMapOvr>
    <a:masterClrMapping/>
  </p:clrMapOvr>
  <mc:AlternateContent xmlns:mc="http://schemas.openxmlformats.org/markup-compatibility/2006" xmlns:p14="http://schemas.microsoft.com/office/powerpoint/2010/main">
    <mc:Choice Requires="p14">
      <p:transition spd="slow" p14:dur="2000" advTm="52071"/>
    </mc:Choice>
    <mc:Fallback xmlns="">
      <p:transition spd="slow" advTm="52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Topology Setup</a:t>
            </a:r>
            <a:endParaRPr sz="2300" dirty="0"/>
          </a:p>
        </p:txBody>
      </p:sp>
      <p:sp>
        <p:nvSpPr>
          <p:cNvPr id="184" name="Google Shape;184;p26"/>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3</a:t>
            </a:fld>
            <a:endParaRPr sz="90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EB0AD68C-8BC1-D6F6-F3FF-0981D403C7DE}"/>
              </a:ext>
            </a:extLst>
          </p:cNvPr>
          <p:cNvSpPr txBox="1"/>
          <p:nvPr/>
        </p:nvSpPr>
        <p:spPr>
          <a:xfrm>
            <a:off x="1224785" y="2648514"/>
            <a:ext cx="4620843" cy="1991379"/>
          </a:xfrm>
          <a:prstGeom prst="rect">
            <a:avLst/>
          </a:prstGeom>
          <a:noFill/>
        </p:spPr>
        <p:txBody>
          <a:bodyPr wrap="square" rtlCol="0">
            <a:spAutoFit/>
          </a:bodyPr>
          <a:lstStyle/>
          <a:p>
            <a:pPr>
              <a:lnSpc>
                <a:spcPct val="150000"/>
              </a:lnSpc>
            </a:pPr>
            <a:r>
              <a:rPr lang="en-US" b="1" dirty="0"/>
              <a:t>Configuration:</a:t>
            </a:r>
          </a:p>
          <a:p>
            <a:pPr marL="285750" indent="-285750">
              <a:lnSpc>
                <a:spcPct val="150000"/>
              </a:lnSpc>
              <a:buFont typeface="Wingdings" panose="05000000000000000000" pitchFamily="2" charset="2"/>
              <a:buChar char="q"/>
            </a:pPr>
            <a:r>
              <a:rPr lang="en-US" dirty="0"/>
              <a:t>Fat-tree topology setup in Mininet.</a:t>
            </a:r>
          </a:p>
          <a:p>
            <a:pPr marL="285750" indent="-285750">
              <a:lnSpc>
                <a:spcPct val="150000"/>
              </a:lnSpc>
              <a:buFont typeface="Wingdings" panose="05000000000000000000" pitchFamily="2" charset="2"/>
              <a:buChar char="q"/>
            </a:pPr>
            <a:r>
              <a:rPr lang="en-US" dirty="0"/>
              <a:t>Floodlight controller.</a:t>
            </a:r>
          </a:p>
          <a:p>
            <a:pPr>
              <a:lnSpc>
                <a:spcPct val="150000"/>
              </a:lnSpc>
            </a:pPr>
            <a:r>
              <a:rPr lang="en-US" b="1" dirty="0"/>
              <a:t>Tools:</a:t>
            </a:r>
          </a:p>
          <a:p>
            <a:pPr>
              <a:lnSpc>
                <a:spcPct val="150000"/>
              </a:lnSpc>
            </a:pPr>
            <a:r>
              <a:rPr lang="en-US" dirty="0"/>
              <a:t>Mininet, </a:t>
            </a:r>
            <a:r>
              <a:rPr lang="en-US" dirty="0" err="1"/>
              <a:t>iPerf</a:t>
            </a:r>
            <a:r>
              <a:rPr lang="en-US" dirty="0"/>
              <a:t>, and Wireshark for capturing traffic.</a:t>
            </a:r>
          </a:p>
          <a:p>
            <a:pPr>
              <a:lnSpc>
                <a:spcPct val="150000"/>
              </a:lnSpc>
            </a:pPr>
            <a:endParaRPr lang="en-US" dirty="0"/>
          </a:p>
        </p:txBody>
      </p:sp>
      <p:pic>
        <p:nvPicPr>
          <p:cNvPr id="5" name="Picture 4" descr="A diagram of a network">
            <a:extLst>
              <a:ext uri="{FF2B5EF4-FFF2-40B4-BE49-F238E27FC236}">
                <a16:creationId xmlns:a16="http://schemas.microsoft.com/office/drawing/2014/main" id="{485881AF-776D-3D67-89C6-8E431E97BEEA}"/>
              </a:ext>
            </a:extLst>
          </p:cNvPr>
          <p:cNvPicPr>
            <a:picLocks noChangeAspect="1"/>
          </p:cNvPicPr>
          <p:nvPr/>
        </p:nvPicPr>
        <p:blipFill>
          <a:blip r:embed="rId5"/>
          <a:stretch>
            <a:fillRect/>
          </a:stretch>
        </p:blipFill>
        <p:spPr>
          <a:xfrm>
            <a:off x="2914990" y="965644"/>
            <a:ext cx="3314020" cy="1682870"/>
          </a:xfrm>
          <a:prstGeom prst="rect">
            <a:avLst/>
          </a:prstGeom>
        </p:spPr>
      </p:pic>
      <p:pic>
        <p:nvPicPr>
          <p:cNvPr id="20" name="Audio 19">
            <a:hlinkClick r:id="" action="ppaction://media"/>
            <a:extLst>
              <a:ext uri="{FF2B5EF4-FFF2-40B4-BE49-F238E27FC236}">
                <a16:creationId xmlns:a16="http://schemas.microsoft.com/office/drawing/2014/main" id="{5FA9870F-C87F-038E-EA9D-04234C7D35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2767"/>
    </mc:Choice>
    <mc:Fallback xmlns="">
      <p:transition spd="slow" advTm="3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8491" x="5772150" y="7938"/>
          <p14:tracePt t="8493" x="5772150" y="14288"/>
          <p14:tracePt t="8498" x="5756275" y="36513"/>
          <p14:tracePt t="8502" x="5749925" y="50800"/>
          <p14:tracePt t="8514" x="5719763" y="117475"/>
          <p14:tracePt t="8520" x="5699125" y="153988"/>
          <p14:tracePt t="8521" x="5699125" y="160338"/>
          <p14:tracePt t="8526" x="5676900" y="196850"/>
          <p14:tracePt t="8532" x="5646738" y="249238"/>
          <p14:tracePt t="8533" x="5640388" y="255588"/>
          <p14:tracePt t="8538" x="5626100" y="300038"/>
          <p14:tracePt t="8545" x="5595938" y="358775"/>
          <p14:tracePt t="8550" x="5573713" y="409575"/>
          <p14:tracePt t="8557" x="5551488" y="460375"/>
          <p14:tracePt t="8563" x="5530850" y="512763"/>
          <p14:tracePt t="8563" x="5530850" y="519113"/>
          <p14:tracePt t="8569" x="5508625" y="555625"/>
          <p14:tracePt t="8575" x="5494338" y="585788"/>
          <p14:tracePt t="8581" x="5478463" y="614363"/>
          <p14:tracePt t="8587" x="5464175" y="644525"/>
          <p14:tracePt t="8593" x="5441950" y="665163"/>
          <p14:tracePt t="8593" x="5441950" y="673100"/>
          <p14:tracePt t="8599" x="5435600" y="687388"/>
          <p14:tracePt t="8605" x="5421313" y="709613"/>
          <p14:tracePt t="8605" x="5413375" y="717550"/>
          <p14:tracePt t="8611" x="5399088" y="731838"/>
          <p14:tracePt t="8618" x="5383213" y="754063"/>
          <p14:tracePt t="8623" x="5376863" y="760413"/>
          <p14:tracePt t="8629" x="5362575" y="776288"/>
          <p14:tracePt t="8635" x="5340350" y="782638"/>
          <p14:tracePt t="8636" x="5340350" y="790575"/>
          <p14:tracePt t="8636" x="5332413" y="790575"/>
          <p14:tracePt t="8641" x="5318125" y="796925"/>
          <p14:tracePt t="8648" x="5295900" y="804863"/>
          <p14:tracePt t="8654" x="5273675" y="812800"/>
          <p14:tracePt t="8659" x="5259388" y="819150"/>
          <p14:tracePt t="8666" x="5245100" y="819150"/>
          <p14:tracePt t="8672" x="5222875" y="827088"/>
          <p14:tracePt t="8678" x="5200650" y="827088"/>
          <p14:tracePt t="8684" x="5178425" y="827088"/>
          <p14:tracePt t="8690" x="5164138" y="827088"/>
          <p14:tracePt t="8696" x="5157788" y="827088"/>
          <p14:tracePt t="8702" x="5149850" y="833438"/>
          <p14:tracePt t="8708" x="5135563" y="833438"/>
          <p14:tracePt t="8715" x="5121275" y="833438"/>
          <p14:tracePt t="8722" x="5113338" y="833438"/>
          <p14:tracePt t="8731" x="5105400" y="833438"/>
          <p14:tracePt t="8738" x="5091113" y="833438"/>
          <p14:tracePt t="8745" x="5091113" y="827088"/>
          <p14:tracePt t="8745" x="5084763" y="827088"/>
          <p14:tracePt t="8745" x="5084763" y="819150"/>
          <p14:tracePt t="8750" x="5076825" y="819150"/>
          <p14:tracePt t="8757" x="5068888" y="804863"/>
          <p14:tracePt t="8763" x="5054600" y="796925"/>
          <p14:tracePt t="8769" x="5048250" y="796925"/>
          <p14:tracePt t="8775" x="5048250" y="790575"/>
          <p14:tracePt t="8781" x="5040313" y="782638"/>
          <p14:tracePt t="8787" x="5032375" y="782638"/>
          <p14:tracePt t="8793" x="5026025" y="776288"/>
          <p14:tracePt t="8799" x="5018088" y="776288"/>
          <p14:tracePt t="8805" x="5003800" y="768350"/>
          <p14:tracePt t="8818" x="4973638" y="760413"/>
          <p14:tracePt t="8818" x="4967288" y="760413"/>
          <p14:tracePt t="8824" x="4945063" y="760413"/>
          <p14:tracePt t="8830" x="4916488" y="760413"/>
          <p14:tracePt t="8836" x="4872038" y="760413"/>
          <p14:tracePt t="8842" x="4841875" y="760413"/>
          <p14:tracePt t="8848" x="4799013" y="760413"/>
          <p14:tracePt t="8854" x="4748213" y="760413"/>
          <p14:tracePt t="8860" x="4695825" y="760413"/>
          <p14:tracePt t="8861" x="4689475" y="760413"/>
          <p14:tracePt t="8866" x="4637088" y="760413"/>
          <p14:tracePt t="8872" x="4564063" y="760413"/>
          <p14:tracePt t="8878" x="4521200" y="768350"/>
          <p14:tracePt t="8884" x="4454525" y="768350"/>
          <p14:tracePt t="8890" x="4389438" y="768350"/>
          <p14:tracePt t="8896" x="4338638" y="776288"/>
          <p14:tracePt t="8902" x="4279900" y="782638"/>
          <p14:tracePt t="8908" x="4235450" y="796925"/>
          <p14:tracePt t="8915" x="4198938" y="804863"/>
          <p14:tracePt t="8921" x="4162425" y="812800"/>
          <p14:tracePt t="8927" x="4133850" y="827088"/>
          <p14:tracePt t="8933" x="4095750" y="833438"/>
          <p14:tracePt t="8939" x="4075113" y="841375"/>
          <p14:tracePt t="8945" x="4038600" y="855663"/>
          <p14:tracePt t="8945" x="4022725" y="855663"/>
          <p14:tracePt t="8951" x="3994150" y="863600"/>
          <p14:tracePt t="8957" x="3949700" y="877888"/>
          <p14:tracePt t="8963" x="3913188" y="885825"/>
          <p14:tracePt t="8969" x="3870325" y="892175"/>
          <p14:tracePt t="8970" x="3862388" y="900113"/>
          <p14:tracePt t="8975" x="3825875" y="900113"/>
          <p14:tracePt t="8976" x="3817938" y="906463"/>
          <p14:tracePt t="8981" x="3775075" y="906463"/>
          <p14:tracePt t="8987" x="3730625" y="914400"/>
          <p14:tracePt t="8993" x="3679825" y="922338"/>
          <p14:tracePt t="9000" x="3613150" y="936625"/>
          <p14:tracePt t="9005" x="3570288" y="936625"/>
          <p14:tracePt t="9012" x="3525838" y="958850"/>
          <p14:tracePt t="9018" x="3489325" y="958850"/>
          <p14:tracePt t="9024" x="3452813" y="973138"/>
          <p14:tracePt t="9030" x="3408363" y="987425"/>
          <p14:tracePt t="9036" x="3357563" y="1001713"/>
          <p14:tracePt t="9042" x="3321050" y="1017588"/>
          <p14:tracePt t="9042" x="3313113" y="1017588"/>
          <p14:tracePt t="9048" x="3270250" y="1031875"/>
          <p14:tracePt t="9054" x="3225800" y="1054100"/>
          <p14:tracePt t="9060" x="3181350" y="1068388"/>
          <p14:tracePt t="9066" x="3138488" y="1090613"/>
          <p14:tracePt t="9072" x="3087688" y="1112838"/>
          <p14:tracePt t="9073" x="3079750" y="1112838"/>
          <p14:tracePt t="9078" x="3043238" y="1127125"/>
          <p14:tracePt t="9084" x="2998788" y="1141413"/>
          <p14:tracePt t="9091" x="2955925" y="1155700"/>
          <p14:tracePt t="9091" x="2947988" y="1163638"/>
          <p14:tracePt t="9096" x="2919413" y="1177925"/>
          <p14:tracePt t="9102" x="2874963" y="1200150"/>
          <p14:tracePt t="9109" x="2838450" y="1214438"/>
          <p14:tracePt t="9115" x="2808288" y="1228725"/>
          <p14:tracePt t="9121" x="2779713" y="1250950"/>
          <p14:tracePt t="9121" x="2771775" y="1258888"/>
          <p14:tracePt t="9127" x="2751138" y="1265238"/>
          <p14:tracePt t="9133" x="2728913" y="1287463"/>
          <p14:tracePt t="9139" x="2706688" y="1317625"/>
          <p14:tracePt t="9145" x="2684463" y="1354138"/>
          <p14:tracePt t="9151" x="2678113" y="1374775"/>
          <p14:tracePt t="9157" x="2662238" y="1404938"/>
          <p14:tracePt t="9157" x="2662238" y="1412875"/>
          <p14:tracePt t="9163" x="2655888" y="1433513"/>
          <p14:tracePt t="9169" x="2655888" y="1470025"/>
          <p14:tracePt t="9169" x="2655888" y="1477963"/>
          <p14:tracePt t="9175" x="2655888" y="1506538"/>
          <p14:tracePt t="9181" x="2655888" y="1536700"/>
          <p14:tracePt t="9182" x="2655888" y="1550988"/>
          <p14:tracePt t="9187" x="2662238" y="1573213"/>
          <p14:tracePt t="9193" x="2670175" y="1609725"/>
          <p14:tracePt t="9199" x="2678113" y="1646238"/>
          <p14:tracePt t="9200" x="2678113" y="1654175"/>
          <p14:tracePt t="9200" x="2678113" y="1660525"/>
          <p14:tracePt t="9205" x="2678113" y="1682750"/>
          <p14:tracePt t="9211" x="2692400" y="1727200"/>
          <p14:tracePt t="9218" x="2698750" y="1770063"/>
          <p14:tracePt t="9224" x="2698750" y="1792288"/>
          <p14:tracePt t="9230" x="2698750" y="1822450"/>
          <p14:tracePt t="9236" x="2698750" y="1843088"/>
          <p14:tracePt t="9242" x="2714625" y="1858963"/>
          <p14:tracePt t="9248" x="2720975" y="1879600"/>
          <p14:tracePt t="9254" x="2720975" y="1887538"/>
          <p14:tracePt t="9260" x="2720975" y="1901825"/>
          <p14:tracePt t="9266" x="2728913" y="1909763"/>
          <p14:tracePt t="9272" x="2735263" y="1924050"/>
          <p14:tracePt t="9278" x="2743200" y="1938338"/>
          <p14:tracePt t="9284" x="2751138" y="1946275"/>
          <p14:tracePt t="9290" x="2765425" y="1968500"/>
          <p14:tracePt t="9297" x="2771775" y="1990725"/>
          <p14:tracePt t="9303" x="2787650" y="2005013"/>
          <p14:tracePt t="9309" x="2801938" y="2027238"/>
          <p14:tracePt t="9315" x="2824163" y="2041525"/>
          <p14:tracePt t="9321" x="2838450" y="2063750"/>
          <p14:tracePt t="9327" x="2852738" y="2085975"/>
          <p14:tracePt t="9333" x="2874963" y="2100263"/>
          <p14:tracePt t="9339" x="2897188" y="2122488"/>
          <p14:tracePt t="9345" x="2919413" y="2143125"/>
          <p14:tracePt t="9351" x="2940050" y="2159000"/>
          <p14:tracePt t="9357" x="2970213" y="2173288"/>
          <p14:tracePt t="9358" x="2976563" y="2179638"/>
          <p14:tracePt t="9363" x="3006725" y="2195513"/>
          <p14:tracePt t="9369" x="3043238" y="2209800"/>
          <p14:tracePt t="9375" x="3079750" y="2232025"/>
          <p14:tracePt t="9381" x="3116263" y="2246313"/>
          <p14:tracePt t="9388" x="3167063" y="2254250"/>
          <p14:tracePt t="9393" x="3203575" y="2274888"/>
          <p14:tracePt t="9399" x="3248025" y="2282825"/>
          <p14:tracePt t="9406" x="3292475" y="2297113"/>
          <p14:tracePt t="9412" x="3335338" y="2297113"/>
          <p14:tracePt t="9418" x="3365500" y="2305050"/>
          <p14:tracePt t="9424" x="3394075" y="2319338"/>
          <p14:tracePt t="9430" x="3416300" y="2319338"/>
          <p14:tracePt t="9436" x="3438525" y="2327275"/>
          <p14:tracePt t="9442" x="3460750" y="2333625"/>
          <p14:tracePt t="9448" x="3475038" y="2341563"/>
          <p14:tracePt t="9448" x="3481388" y="2341563"/>
          <p14:tracePt t="9454" x="3489325" y="2347913"/>
          <p14:tracePt t="9460" x="3511550" y="2355850"/>
          <p14:tracePt t="9466" x="3540125" y="2363788"/>
          <p14:tracePt t="9472" x="3562350" y="2370138"/>
          <p14:tracePt t="9473" x="3570288" y="2370138"/>
          <p14:tracePt t="9478" x="3598863" y="2384425"/>
          <p14:tracePt t="9484" x="3649663" y="2392363"/>
          <p14:tracePt t="9490" x="3722688" y="2414588"/>
          <p14:tracePt t="9497" x="3797300" y="2422525"/>
          <p14:tracePt t="9497" x="3825875" y="2428875"/>
          <p14:tracePt t="9502" x="3884613" y="2443163"/>
          <p14:tracePt t="9508" x="3994150" y="2459038"/>
          <p14:tracePt t="9515" x="4081463" y="2473325"/>
          <p14:tracePt t="9521" x="4162425" y="2487613"/>
          <p14:tracePt t="9527" x="4243388" y="2501900"/>
          <p14:tracePt t="9533" x="4316413" y="2516188"/>
          <p14:tracePt t="9539" x="4381500" y="2532063"/>
          <p14:tracePt t="9545" x="4448175" y="2538413"/>
          <p14:tracePt t="9551" x="4498975" y="2552700"/>
          <p14:tracePt t="9557" x="4557713" y="2560638"/>
          <p14:tracePt t="9563" x="4608513" y="2574925"/>
          <p14:tracePt t="9569" x="4652963" y="2582863"/>
          <p14:tracePt t="9576" x="4718050" y="2597150"/>
          <p14:tracePt t="9581" x="4762500" y="2605088"/>
          <p14:tracePt t="9587" x="4827588" y="2605088"/>
          <p14:tracePt t="9594" x="4900613" y="2619375"/>
          <p14:tracePt t="9600" x="4995863" y="2619375"/>
          <p14:tracePt t="9606" x="5062538" y="2619375"/>
          <p14:tracePt t="9612" x="5164138" y="2619375"/>
          <p14:tracePt t="9618" x="5253038" y="2619375"/>
          <p14:tracePt t="9624" x="5354638" y="2619375"/>
          <p14:tracePt t="9630" x="5421313" y="2605088"/>
          <p14:tracePt t="9636" x="5508625" y="2597150"/>
          <p14:tracePt t="9642" x="5589588" y="2582863"/>
          <p14:tracePt t="9648" x="5654675" y="2582863"/>
          <p14:tracePt t="9654" x="5727700" y="2568575"/>
          <p14:tracePt t="9654" x="5735638" y="2568575"/>
          <p14:tracePt t="9660" x="5786438" y="2560638"/>
          <p14:tracePt t="9666" x="5845175" y="2546350"/>
          <p14:tracePt t="9672" x="5903913" y="2538413"/>
          <p14:tracePt t="9678" x="5954713" y="2524125"/>
          <p14:tracePt t="9685" x="6013450" y="2516188"/>
          <p14:tracePt t="9690" x="6064250" y="2501900"/>
          <p14:tracePt t="9697" x="6108700" y="2487613"/>
          <p14:tracePt t="9703" x="6159500" y="2473325"/>
          <p14:tracePt t="9709" x="6218238" y="2451100"/>
          <p14:tracePt t="9715" x="6269038" y="2428875"/>
          <p14:tracePt t="9715" x="6276975" y="2428875"/>
          <p14:tracePt t="9721" x="6319838" y="2406650"/>
          <p14:tracePt t="9727" x="6364288" y="2392363"/>
          <p14:tracePt t="9733" x="6408738" y="2370138"/>
          <p14:tracePt t="9739" x="6451600" y="2355850"/>
          <p14:tracePt t="9745" x="6496050" y="2341563"/>
          <p14:tracePt t="9751" x="6524625" y="2319338"/>
          <p14:tracePt t="9757" x="6561138" y="2297113"/>
          <p14:tracePt t="9764" x="6597650" y="2290763"/>
          <p14:tracePt t="9764" x="6605588" y="2282825"/>
          <p14:tracePt t="9764" x="6605588" y="2274888"/>
          <p14:tracePt t="9769" x="6627813" y="2268538"/>
          <p14:tracePt t="9775" x="6656388" y="2246313"/>
          <p14:tracePt t="9782" x="6686550" y="2224088"/>
          <p14:tracePt t="9788" x="6708775" y="2201863"/>
          <p14:tracePt t="9794" x="6729413" y="2173288"/>
          <p14:tracePt t="9800" x="6737350" y="2143125"/>
          <p14:tracePt t="9806" x="6751638" y="2122488"/>
          <p14:tracePt t="9812" x="6759575" y="2085975"/>
          <p14:tracePt t="9812" x="6759575" y="2078038"/>
          <p14:tracePt t="9818" x="6759575" y="2055813"/>
          <p14:tracePt t="9824" x="6759575" y="2033588"/>
          <p14:tracePt t="9830" x="6759575" y="2005013"/>
          <p14:tracePt t="9836" x="6759575" y="1974850"/>
          <p14:tracePt t="9842" x="6759575" y="1946275"/>
          <p14:tracePt t="9848" x="6759575" y="1917700"/>
          <p14:tracePt t="9854" x="6759575" y="1879600"/>
          <p14:tracePt t="9860" x="6759575" y="1858963"/>
          <p14:tracePt t="9866" x="6759575" y="1814513"/>
          <p14:tracePt t="9873" x="6759575" y="1792288"/>
          <p14:tracePt t="9873" x="6759575" y="1778000"/>
          <p14:tracePt t="9878" x="6759575" y="1755775"/>
          <p14:tracePt t="9884" x="6759575" y="1727200"/>
          <p14:tracePt t="9890" x="6759575" y="1690688"/>
          <p14:tracePt t="9891" x="6759575" y="1682750"/>
          <p14:tracePt t="9896" x="6745288" y="1654175"/>
          <p14:tracePt t="9903" x="6737350" y="1617663"/>
          <p14:tracePt t="9909" x="6729413" y="1587500"/>
          <p14:tracePt t="9915" x="6715125" y="1550988"/>
          <p14:tracePt t="9921" x="6708775" y="1528763"/>
          <p14:tracePt t="9927" x="6700838" y="1485900"/>
          <p14:tracePt t="9934" x="6692900" y="1463675"/>
          <p14:tracePt t="9939" x="6686550" y="1433513"/>
          <p14:tracePt t="9945" x="6670675" y="1412875"/>
          <p14:tracePt t="9951" x="6664325" y="1397000"/>
          <p14:tracePt t="9952" x="6664325" y="1390650"/>
          <p14:tracePt t="9957" x="6656388" y="1374775"/>
          <p14:tracePt t="9963" x="6650038" y="1354138"/>
          <p14:tracePt t="9969" x="6634163" y="1338263"/>
          <p14:tracePt t="9969" x="6627813" y="1338263"/>
          <p14:tracePt t="9975" x="6619875" y="1323975"/>
          <p14:tracePt t="9981" x="6605588" y="1301750"/>
          <p14:tracePt t="9987" x="6583363" y="1287463"/>
          <p14:tracePt t="9993" x="6561138" y="1273175"/>
          <p14:tracePt t="10000" x="6540500" y="1250950"/>
          <p14:tracePt t="10005" x="6510338" y="1236663"/>
          <p14:tracePt t="10012" x="6481763" y="1222375"/>
          <p14:tracePt t="10018" x="6451600" y="1206500"/>
          <p14:tracePt t="10024" x="6415088" y="1200150"/>
          <p14:tracePt t="10030" x="6372225" y="1177925"/>
          <p14:tracePt t="10036" x="6327775" y="1155700"/>
          <p14:tracePt t="10042" x="6276975" y="1133475"/>
          <p14:tracePt t="10043" x="6269038" y="1133475"/>
          <p14:tracePt t="10043" x="6254750" y="1133475"/>
          <p14:tracePt t="10048" x="6218238" y="1112838"/>
          <p14:tracePt t="10054" x="6159500" y="1096963"/>
          <p14:tracePt t="10060" x="6100763" y="1074738"/>
          <p14:tracePt t="10061" x="6092825" y="1074738"/>
          <p14:tracePt t="10066" x="6035675" y="1054100"/>
          <p14:tracePt t="10072" x="5969000" y="1038225"/>
          <p14:tracePt t="10078" x="5895975" y="1017588"/>
          <p14:tracePt t="10079" x="5881688" y="1017588"/>
          <p14:tracePt t="10084" x="5837238" y="1001713"/>
          <p14:tracePt t="10091" x="5756275" y="987425"/>
          <p14:tracePt t="10096" x="5705475" y="981075"/>
          <p14:tracePt t="10102" x="5632450" y="973138"/>
          <p14:tracePt t="10109" x="5567363" y="965200"/>
          <p14:tracePt t="10114" x="5500688" y="958850"/>
          <p14:tracePt t="10121" x="5435600" y="950913"/>
          <p14:tracePt t="10127" x="5376863" y="944563"/>
          <p14:tracePt t="10133" x="5326063" y="936625"/>
          <p14:tracePt t="10139" x="5267325" y="936625"/>
          <p14:tracePt t="10139" x="5259388" y="936625"/>
          <p14:tracePt t="10145" x="5208588" y="936625"/>
          <p14:tracePt t="10151" x="5135563" y="928688"/>
          <p14:tracePt t="10157" x="5076825" y="928688"/>
          <p14:tracePt t="10157" x="5068888" y="928688"/>
          <p14:tracePt t="10163" x="5010150" y="928688"/>
          <p14:tracePt t="10169" x="4945063" y="928688"/>
          <p14:tracePt t="10175" x="4886325" y="922338"/>
          <p14:tracePt t="10176" x="4872038" y="922338"/>
          <p14:tracePt t="10181" x="4827588" y="922338"/>
          <p14:tracePt t="10187" x="4776788" y="922338"/>
          <p14:tracePt t="10188" x="4768850" y="922338"/>
          <p14:tracePt t="10193" x="4740275" y="922338"/>
          <p14:tracePt t="10199" x="4695825" y="922338"/>
          <p14:tracePt t="10205" x="4675188" y="922338"/>
          <p14:tracePt t="10211" x="4630738" y="922338"/>
          <p14:tracePt t="10218" x="4608513" y="922338"/>
          <p14:tracePt t="10218" x="4600575" y="922338"/>
          <p14:tracePt t="10224" x="4572000" y="922338"/>
          <p14:tracePt t="10230" x="4549775" y="922338"/>
          <p14:tracePt t="10230" x="4543425" y="922338"/>
          <p14:tracePt t="10236" x="4521200" y="936625"/>
          <p14:tracePt t="10242" x="4484688" y="944563"/>
          <p14:tracePt t="10248" x="4448175" y="965200"/>
          <p14:tracePt t="10248" x="4440238" y="965200"/>
          <p14:tracePt t="10254" x="4395788" y="987425"/>
          <p14:tracePt t="10260" x="4344988" y="1009650"/>
          <p14:tracePt t="10260" x="4344988" y="1017588"/>
          <p14:tracePt t="10266" x="4294188" y="1031875"/>
          <p14:tracePt t="10266" x="4286250" y="1038225"/>
          <p14:tracePt t="10272" x="4243388" y="1046163"/>
          <p14:tracePt t="10278" x="4191000" y="1068388"/>
          <p14:tracePt t="10279" x="4184650" y="1068388"/>
          <p14:tracePt t="10284" x="4148138" y="1090613"/>
          <p14:tracePt t="10290" x="4089400" y="1104900"/>
          <p14:tracePt t="10291" x="4081463" y="1104900"/>
          <p14:tracePt t="10296" x="4038600" y="1112838"/>
          <p14:tracePt t="10302" x="3994150" y="1127125"/>
          <p14:tracePt t="10309" x="3957638" y="1133475"/>
          <p14:tracePt t="10314" x="3921125" y="1149350"/>
          <p14:tracePt t="10321" x="3884613" y="1149350"/>
          <p14:tracePt t="10327" x="3848100" y="1155700"/>
          <p14:tracePt t="10327" x="3840163" y="1155700"/>
          <p14:tracePt t="10333" x="3817938" y="1155700"/>
          <p14:tracePt t="10339" x="3797300" y="1155700"/>
          <p14:tracePt t="10345" x="3775075" y="1163638"/>
          <p14:tracePt t="10351" x="3752850" y="1163638"/>
          <p14:tracePt t="10357" x="3744913" y="1169988"/>
          <p14:tracePt t="10363" x="3738563" y="1169988"/>
          <p14:tracePt t="10369" x="3730625" y="1169988"/>
          <p14:tracePt t="10375" x="3722688" y="1177925"/>
          <p14:tracePt t="10381" x="3708400" y="1177925"/>
          <p14:tracePt t="10387" x="3708400" y="1185863"/>
          <p14:tracePt t="10393" x="3686175" y="1200150"/>
          <p14:tracePt t="10399" x="3665538" y="1222375"/>
          <p14:tracePt t="10406" x="3635375" y="1243013"/>
          <p14:tracePt t="10411" x="3598863" y="1265238"/>
          <p14:tracePt t="10418" x="3562350" y="1287463"/>
          <p14:tracePt t="10418" x="3554413" y="1295400"/>
          <p14:tracePt t="10424" x="3525838" y="1317625"/>
          <p14:tracePt t="10430" x="3489325" y="1354138"/>
          <p14:tracePt t="10436" x="3452813" y="1390650"/>
          <p14:tracePt t="10442" x="3424238" y="1419225"/>
          <p14:tracePt t="10448" x="3387725" y="1463675"/>
          <p14:tracePt t="10454" x="3357563" y="1506538"/>
          <p14:tracePt t="10460" x="3335338" y="1550988"/>
          <p14:tracePt t="10466" x="3298825" y="1601788"/>
          <p14:tracePt t="10472" x="3270250" y="1646238"/>
          <p14:tracePt t="10478" x="3248025" y="1697038"/>
          <p14:tracePt t="10479" x="3248025" y="1704975"/>
          <p14:tracePt t="10484" x="3225800" y="1749425"/>
          <p14:tracePt t="10490" x="3197225" y="1800225"/>
          <p14:tracePt t="10497" x="3175000" y="1836738"/>
          <p14:tracePt t="10497" x="3175000" y="1851025"/>
          <p14:tracePt t="10502" x="3144838" y="1879600"/>
          <p14:tracePt t="10508" x="3130550" y="1924050"/>
          <p14:tracePt t="10515" x="3108325" y="1954213"/>
          <p14:tracePt t="10521" x="3094038" y="1982788"/>
          <p14:tracePt t="10527" x="3079750" y="2005013"/>
          <p14:tracePt t="10533" x="3071813" y="2033588"/>
          <p14:tracePt t="10539" x="3071813" y="2055813"/>
          <p14:tracePt t="10545" x="3065463" y="2078038"/>
          <p14:tracePt t="10551" x="3065463" y="2100263"/>
          <p14:tracePt t="10557" x="3065463" y="2122488"/>
          <p14:tracePt t="10563" x="3065463" y="2143125"/>
          <p14:tracePt t="10569" x="3065463" y="2159000"/>
          <p14:tracePt t="10575" x="3065463" y="2179638"/>
          <p14:tracePt t="10581" x="3065463" y="2195513"/>
          <p14:tracePt t="10582" x="3065463" y="2201863"/>
          <p14:tracePt t="10587" x="3065463" y="2216150"/>
          <p14:tracePt t="10593" x="3065463" y="2232025"/>
          <p14:tracePt t="10599" x="3065463" y="2246313"/>
          <p14:tracePt t="10612" x="3065463" y="2268538"/>
          <p14:tracePt t="10618" x="3057525" y="2274888"/>
          <p14:tracePt t="10624" x="3057525" y="2290763"/>
          <p14:tracePt t="10630" x="3057525" y="2297113"/>
          <p14:tracePt t="10636" x="3051175" y="2305050"/>
          <p14:tracePt t="10642" x="3051175" y="2311400"/>
          <p14:tracePt t="10649" x="3051175" y="2319338"/>
          <p14:tracePt t="10706" x="3057525" y="2319338"/>
          <p14:tracePt t="10710" x="3065463" y="2319338"/>
          <p14:tracePt t="10716" x="3071813" y="2319338"/>
          <p14:tracePt t="10720" x="3071813" y="2327275"/>
          <p14:tracePt t="10724" x="3071813" y="2333625"/>
          <p14:tracePt t="10727" x="3079750" y="2333625"/>
          <p14:tracePt t="10733" x="3094038" y="2333625"/>
          <p14:tracePt t="10734" x="3094038" y="2341563"/>
          <p14:tracePt t="10739" x="3108325" y="2341563"/>
          <p14:tracePt t="10746" x="3116263" y="2341563"/>
          <p14:tracePt t="10746" x="3124200" y="2341563"/>
          <p14:tracePt t="10751" x="3130550" y="2341563"/>
          <p14:tracePt t="10757" x="3138488" y="2341563"/>
          <p14:tracePt t="10764" x="3144838" y="2341563"/>
          <p14:tracePt t="10769" x="3152775" y="2341563"/>
          <p14:tracePt t="10776" x="3160713" y="2341563"/>
          <p14:tracePt t="10843" x="3167063" y="2341563"/>
          <p14:tracePt t="10850" x="3175000" y="2341563"/>
          <p14:tracePt t="10852" x="3175000" y="2333625"/>
          <p14:tracePt t="10855" x="3181350" y="2333625"/>
          <p14:tracePt t="10860" x="3181350" y="2327275"/>
          <p14:tracePt t="10867" x="3181350" y="2319338"/>
          <p14:tracePt t="10873" x="3181350" y="2311400"/>
          <p14:tracePt t="10879" x="3181350" y="2305050"/>
          <p14:tracePt t="10885" x="3181350" y="2297113"/>
          <p14:tracePt t="10943" x="3175000" y="2297113"/>
          <p14:tracePt t="10947" x="3167063" y="2297113"/>
          <p14:tracePt t="10949" x="3160713" y="2297113"/>
          <p14:tracePt t="10955" x="3152775" y="2297113"/>
          <p14:tracePt t="10958" x="3144838" y="2297113"/>
          <p14:tracePt t="10964" x="3138488" y="2297113"/>
          <p14:tracePt t="10970" x="3124200" y="2297113"/>
          <p14:tracePt t="10976" x="3116263" y="2297113"/>
          <p14:tracePt t="10982" x="3094038" y="2297113"/>
          <p14:tracePt t="10988" x="3071813" y="2297113"/>
          <p14:tracePt t="10994" x="3051175" y="2305050"/>
          <p14:tracePt t="11000" x="3035300" y="2311400"/>
          <p14:tracePt t="11006" x="3013075" y="2319338"/>
          <p14:tracePt t="11012" x="2984500" y="2333625"/>
          <p14:tracePt t="11018" x="2955925" y="2347913"/>
          <p14:tracePt t="11024" x="2925763" y="2370138"/>
          <p14:tracePt t="11030" x="2897188" y="2392363"/>
          <p14:tracePt t="11036" x="2874963" y="2406650"/>
          <p14:tracePt t="11042" x="2852738" y="2428875"/>
          <p14:tracePt t="11048" x="2830513" y="2451100"/>
          <p14:tracePt t="11054" x="2824163" y="2473325"/>
          <p14:tracePt t="11060" x="2808288" y="2495550"/>
          <p14:tracePt t="11066" x="2794000" y="2516188"/>
          <p14:tracePt t="11073" x="2787650" y="2532063"/>
          <p14:tracePt t="11073" x="2787650" y="2538413"/>
          <p14:tracePt t="11079" x="2787650" y="2546350"/>
          <p14:tracePt t="11085" x="2779713" y="2560638"/>
          <p14:tracePt t="11091" x="2779713" y="2582863"/>
          <p14:tracePt t="11097" x="2779713" y="2590800"/>
          <p14:tracePt t="11103" x="2779713" y="2605088"/>
          <p14:tracePt t="11109" x="2779713" y="2627313"/>
          <p14:tracePt t="11115" x="2779713" y="2633663"/>
          <p14:tracePt t="11122" x="2787650" y="2647950"/>
          <p14:tracePt t="11127" x="2787650" y="2670175"/>
          <p14:tracePt t="11133" x="2801938" y="2684463"/>
          <p14:tracePt t="11139" x="2808288" y="2700338"/>
          <p14:tracePt t="11145" x="2824163" y="2714625"/>
          <p14:tracePt t="11151" x="2830513" y="2720975"/>
          <p14:tracePt t="11157" x="2852738" y="2743200"/>
          <p14:tracePt t="11164" x="2860675" y="2751138"/>
          <p14:tracePt t="11170" x="2882900" y="2773363"/>
          <p14:tracePt t="11176" x="2897188" y="2779713"/>
          <p14:tracePt t="11182" x="2925763" y="2795588"/>
          <p14:tracePt t="11188" x="2947988" y="2801938"/>
          <p14:tracePt t="11194" x="2976563" y="2824163"/>
          <p14:tracePt t="11200" x="3006725" y="2832100"/>
          <p14:tracePt t="11200" x="3013075" y="2838450"/>
          <p14:tracePt t="11212" x="3094038" y="2860675"/>
          <p14:tracePt t="11219" x="3144838" y="2874963"/>
          <p14:tracePt t="11224" x="3203575" y="2889250"/>
          <p14:tracePt t="11231" x="3270250" y="2905125"/>
          <p14:tracePt t="11231" x="3276600" y="2905125"/>
          <p14:tracePt t="11237" x="3335338" y="2911475"/>
          <p14:tracePt t="11243" x="3402013" y="2933700"/>
          <p14:tracePt t="11249" x="3475038" y="2933700"/>
          <p14:tracePt t="11249" x="3489325" y="2933700"/>
          <p14:tracePt t="11255" x="3540125" y="2955925"/>
          <p14:tracePt t="11261" x="3606800" y="2955925"/>
          <p14:tracePt t="11261" x="3621088" y="2955925"/>
          <p14:tracePt t="11267" x="3671888" y="2970213"/>
          <p14:tracePt t="11273" x="3738563" y="2978150"/>
          <p14:tracePt t="11279" x="3817938" y="2992438"/>
          <p14:tracePt t="11280" x="3825875" y="2992438"/>
          <p14:tracePt t="11285" x="3898900" y="3000375"/>
          <p14:tracePt t="11286" x="3913188" y="3000375"/>
          <p14:tracePt t="11291" x="3979863" y="3006725"/>
          <p14:tracePt t="11292" x="3994150" y="3006725"/>
          <p14:tracePt t="11297" x="4075113" y="3014663"/>
          <p14:tracePt t="11298" x="4089400" y="3021013"/>
          <p14:tracePt t="11303" x="4170363" y="3021013"/>
          <p14:tracePt t="11310" x="4271963" y="3043238"/>
          <p14:tracePt t="11315" x="4352925" y="3043238"/>
          <p14:tracePt t="11322" x="4448175" y="3051175"/>
          <p14:tracePt t="11328" x="4527550" y="3065463"/>
          <p14:tracePt t="11334" x="4622800" y="3065463"/>
          <p14:tracePt t="11340" x="4703763" y="3065463"/>
          <p14:tracePt t="11340" x="4718050" y="3065463"/>
          <p14:tracePt t="11346" x="4784725" y="3073400"/>
          <p14:tracePt t="11352" x="4849813" y="3073400"/>
          <p14:tracePt t="11358" x="4937125" y="3073400"/>
          <p14:tracePt t="11358" x="4953000" y="3073400"/>
          <p14:tracePt t="11364" x="5010150" y="3073400"/>
          <p14:tracePt t="11370" x="5091113" y="3073400"/>
          <p14:tracePt t="11371" x="5105400" y="3073400"/>
          <p14:tracePt t="11376" x="5172075" y="3073400"/>
          <p14:tracePt t="11382" x="5245100" y="3073400"/>
          <p14:tracePt t="11383" x="5259388" y="3073400"/>
          <p14:tracePt t="11388" x="5332413" y="3073400"/>
          <p14:tracePt t="11389" x="5340350" y="3073400"/>
          <p14:tracePt t="11394" x="5399088" y="3073400"/>
          <p14:tracePt t="11400" x="5472113" y="3073400"/>
          <p14:tracePt t="11406" x="5545138" y="3079750"/>
          <p14:tracePt t="11407" x="5567363" y="3079750"/>
          <p14:tracePt t="11412" x="5640388" y="3079750"/>
          <p14:tracePt t="11419" x="5705475" y="3087688"/>
          <p14:tracePt t="11424" x="5778500" y="3087688"/>
          <p14:tracePt t="11431" x="5851525" y="3087688"/>
          <p14:tracePt t="11437" x="5918200" y="3087688"/>
          <p14:tracePt t="11443" x="5983288" y="3087688"/>
          <p14:tracePt t="11449" x="6049963" y="3087688"/>
          <p14:tracePt t="11449" x="6056313" y="3087688"/>
          <p14:tracePt t="11455" x="6115050" y="3087688"/>
          <p14:tracePt t="11461" x="6173788" y="3079750"/>
          <p14:tracePt t="11467" x="6224588" y="3073400"/>
          <p14:tracePt t="11467" x="6246813" y="3073400"/>
          <p14:tracePt t="11473" x="6297613" y="3065463"/>
          <p14:tracePt t="11479" x="6350000" y="3065463"/>
          <p14:tracePt t="11480" x="6356350" y="3057525"/>
          <p14:tracePt t="11485" x="6408738" y="3051175"/>
          <p14:tracePt t="11491" x="6459538" y="3043238"/>
          <p14:tracePt t="11492" x="6473825" y="3043238"/>
          <p14:tracePt t="11497" x="6518275" y="3036888"/>
          <p14:tracePt t="11503" x="6546850" y="3021013"/>
          <p14:tracePt t="11509" x="6597650" y="3006725"/>
          <p14:tracePt t="11516" x="6634163" y="3000375"/>
          <p14:tracePt t="11521" x="6670675" y="2992438"/>
          <p14:tracePt t="11528" x="6692900" y="2978150"/>
          <p14:tracePt t="11528" x="6700838" y="2978150"/>
          <p14:tracePt t="11534" x="6729413" y="2963863"/>
          <p14:tracePt t="11540" x="6759575" y="2955925"/>
          <p14:tracePt t="11546" x="6781800" y="2947988"/>
          <p14:tracePt t="11546" x="6788150" y="2941638"/>
          <p14:tracePt t="11552" x="6810375" y="2933700"/>
          <p14:tracePt t="11558" x="6846888" y="2911475"/>
          <p14:tracePt t="11564" x="6869113" y="2897188"/>
          <p14:tracePt t="11570" x="6891338" y="2889250"/>
          <p14:tracePt t="11570" x="6891338" y="2882900"/>
          <p14:tracePt t="11576" x="6913563" y="2868613"/>
          <p14:tracePt t="11582" x="6927850" y="2852738"/>
          <p14:tracePt t="11588" x="6942138" y="2846388"/>
          <p14:tracePt t="11594" x="6956425" y="2824163"/>
          <p14:tracePt t="11595" x="6964363" y="2824163"/>
          <p14:tracePt t="11601" x="6978650" y="2809875"/>
          <p14:tracePt t="11606" x="6986588" y="2801938"/>
          <p14:tracePt t="11612" x="7000875" y="2779713"/>
          <p14:tracePt t="11618" x="7000875" y="2765425"/>
          <p14:tracePt t="11625" x="7007225" y="2751138"/>
          <p14:tracePt t="11631" x="7023100" y="2736850"/>
          <p14:tracePt t="11637" x="7023100" y="2720975"/>
          <p14:tracePt t="11637" x="7023100" y="2714625"/>
          <p14:tracePt t="11643" x="7023100" y="2706688"/>
          <p14:tracePt t="11649" x="7023100" y="2684463"/>
          <p14:tracePt t="11655" x="7023100" y="2678113"/>
          <p14:tracePt t="11655" x="7023100" y="2670175"/>
          <p14:tracePt t="11661" x="7023100" y="2655888"/>
          <p14:tracePt t="11667" x="7023100" y="2647950"/>
          <p14:tracePt t="11673" x="7023100" y="2633663"/>
          <p14:tracePt t="11679" x="7023100" y="2627313"/>
          <p14:tracePt t="11686" x="7007225" y="2627313"/>
          <p14:tracePt t="11691" x="7007225" y="2611438"/>
          <p14:tracePt t="11697" x="7000875" y="2605088"/>
          <p14:tracePt t="11704" x="6992938" y="2597150"/>
          <p14:tracePt t="11709" x="6978650" y="2582863"/>
          <p14:tracePt t="11716" x="6970713" y="2574925"/>
          <p14:tracePt t="11721" x="6956425" y="2560638"/>
          <p14:tracePt t="11728" x="6942138" y="2546350"/>
          <p14:tracePt t="11734" x="6927850" y="2532063"/>
          <p14:tracePt t="11740" x="6913563" y="2516188"/>
          <p14:tracePt t="11746" x="6891338" y="2495550"/>
          <p14:tracePt t="11752" x="6877050" y="2487613"/>
          <p14:tracePt t="11758" x="6861175" y="2473325"/>
          <p14:tracePt t="11764" x="6846888" y="2451100"/>
          <p14:tracePt t="11770" x="6824663" y="2436813"/>
          <p14:tracePt t="11776" x="6802438" y="2422525"/>
          <p14:tracePt t="11782" x="6788150" y="2406650"/>
          <p14:tracePt t="11788" x="6765925" y="2392363"/>
          <p14:tracePt t="11789" x="6759575" y="2384425"/>
          <p14:tracePt t="11794" x="6745288" y="2378075"/>
          <p14:tracePt t="11795" x="6737350" y="2378075"/>
          <p14:tracePt t="11800" x="6723063" y="2363788"/>
          <p14:tracePt t="11806" x="6708775" y="2355850"/>
          <p14:tracePt t="11813" x="6670675" y="2347913"/>
          <p14:tracePt t="11818" x="6656388" y="2341563"/>
          <p14:tracePt t="11825" x="6634163" y="2333625"/>
          <p14:tracePt t="11831" x="6605588" y="2333625"/>
          <p14:tracePt t="11837" x="6577013" y="2319338"/>
          <p14:tracePt t="11843" x="6554788" y="2319338"/>
          <p14:tracePt t="11843" x="6546850" y="2319338"/>
          <p14:tracePt t="11849" x="6524625" y="2311400"/>
          <p14:tracePt t="11855" x="6496050" y="2305050"/>
          <p14:tracePt t="11855" x="6481763" y="2305050"/>
          <p14:tracePt t="11861" x="6459538" y="2305050"/>
          <p14:tracePt t="11867" x="6429375" y="2297113"/>
          <p14:tracePt t="11873" x="6386513" y="2297113"/>
          <p14:tracePt t="11879" x="6356350" y="2290763"/>
          <p14:tracePt t="11886" x="6319838" y="2290763"/>
          <p14:tracePt t="11892" x="6283325" y="2282825"/>
          <p14:tracePt t="11897" x="6261100" y="2274888"/>
          <p14:tracePt t="11904" x="6232525" y="2274888"/>
          <p14:tracePt t="11909" x="6188075" y="2274888"/>
          <p14:tracePt t="11916" x="6145213" y="2268538"/>
          <p14:tracePt t="11922" x="6100763" y="2260600"/>
          <p14:tracePt t="11928" x="6056313" y="2254250"/>
          <p14:tracePt t="11934" x="6013450" y="2254250"/>
          <p14:tracePt t="11940" x="5969000" y="2254250"/>
          <p14:tracePt t="11946" x="5924550" y="2246313"/>
          <p14:tracePt t="11952" x="5867400" y="2238375"/>
          <p14:tracePt t="11964" x="5837238" y="2232025"/>
          <p14:tracePt t="11965" x="5764213" y="2224088"/>
          <p14:tracePt t="11967" x="5741988" y="2224088"/>
          <p14:tracePt t="11972" x="5699125" y="2224088"/>
          <p14:tracePt t="11983" x="5589588" y="2209800"/>
          <p14:tracePt t="11988" x="5545138" y="2209800"/>
          <p14:tracePt t="11995" x="5486400" y="2209800"/>
          <p14:tracePt t="12006" x="5399088" y="2195513"/>
          <p14:tracePt t="12013" x="5354638" y="2187575"/>
          <p14:tracePt t="12013" x="5332413" y="2187575"/>
          <p14:tracePt t="12018" x="5295900" y="2187575"/>
          <p14:tracePt t="12024" x="5245100" y="2187575"/>
          <p14:tracePt t="12031" x="5200650" y="2179638"/>
          <p14:tracePt t="12037" x="5157788" y="2173288"/>
          <p14:tracePt t="12043" x="5105400" y="2173288"/>
          <p14:tracePt t="12043" x="5091113" y="2173288"/>
          <p14:tracePt t="12049" x="5048250" y="2173288"/>
          <p14:tracePt t="12055" x="4995863" y="2165350"/>
          <p14:tracePt t="12061" x="4930775" y="2159000"/>
          <p14:tracePt t="12067" x="4886325" y="2151063"/>
          <p14:tracePt t="12073" x="4827588" y="2143125"/>
          <p14:tracePt t="12074" x="4813300" y="2143125"/>
          <p14:tracePt t="12079" x="4762500" y="2143125"/>
          <p14:tracePt t="12079" x="4748213" y="2143125"/>
          <p14:tracePt t="12085" x="4695825" y="2136775"/>
          <p14:tracePt t="12091" x="4616450" y="2122488"/>
          <p14:tracePt t="12097" x="4557713" y="2122488"/>
          <p14:tracePt t="12103" x="4476750" y="2122488"/>
          <p14:tracePt t="12110" x="4403725" y="2114550"/>
          <p14:tracePt t="12115" x="4359275" y="2114550"/>
          <p14:tracePt t="12122" x="4302125" y="2114550"/>
          <p14:tracePt t="12128" x="4264025" y="2114550"/>
          <p14:tracePt t="12134" x="4227513" y="2114550"/>
          <p14:tracePt t="12140" x="4198938" y="2114550"/>
          <p14:tracePt t="12140" x="4191000" y="2122488"/>
          <p14:tracePt t="12146" x="4176713" y="2122488"/>
          <p14:tracePt t="12152" x="4154488" y="2128838"/>
          <p14:tracePt t="12158" x="4133850" y="2136775"/>
          <p14:tracePt t="12164" x="4111625" y="2136775"/>
          <p14:tracePt t="12170" x="4095750" y="2143125"/>
          <p14:tracePt t="12171" x="4081463" y="2151063"/>
          <p14:tracePt t="12176" x="4067175" y="2159000"/>
          <p14:tracePt t="12182" x="4052888" y="2159000"/>
          <p14:tracePt t="12183" x="4044950" y="2159000"/>
          <p14:tracePt t="12188" x="4038600" y="2165350"/>
          <p14:tracePt t="12188" x="4030663" y="2165350"/>
          <p14:tracePt t="12194" x="4016375" y="2173288"/>
          <p14:tracePt t="12195" x="4008438" y="2173288"/>
          <p14:tracePt t="12201" x="3994150" y="2179638"/>
          <p14:tracePt t="12206" x="3971925" y="2187575"/>
          <p14:tracePt t="12212" x="3949700" y="2187575"/>
          <p14:tracePt t="12219" x="3921125" y="2195513"/>
          <p14:tracePt t="12224" x="3890963" y="2209800"/>
          <p14:tracePt t="12231" x="3862388" y="2209800"/>
          <p14:tracePt t="12237" x="3833813" y="2209800"/>
          <p14:tracePt t="12243" x="3797300" y="2224088"/>
          <p14:tracePt t="12249" x="3767138" y="2232025"/>
          <p14:tracePt t="12249" x="3760788" y="2232025"/>
          <p14:tracePt t="12255" x="3730625" y="2232025"/>
          <p14:tracePt t="12261" x="3686175" y="2238375"/>
          <p14:tracePt t="12267" x="3657600" y="2238375"/>
          <p14:tracePt t="12273" x="3621088" y="2246313"/>
          <p14:tracePt t="12279" x="3576638" y="2246313"/>
          <p14:tracePt t="12285" x="3533775" y="2246313"/>
          <p14:tracePt t="12292" x="3511550" y="2246313"/>
          <p14:tracePt t="12292" x="3503613" y="2246313"/>
          <p14:tracePt t="12297" x="3475038" y="2246313"/>
          <p14:tracePt t="12303" x="3444875" y="2246313"/>
          <p14:tracePt t="12310" x="3424238" y="2246313"/>
          <p14:tracePt t="12315" x="3402013" y="2246313"/>
          <p14:tracePt t="12322" x="3379788" y="2246313"/>
          <p14:tracePt t="12328" x="3365500" y="2246313"/>
          <p14:tracePt t="12334" x="3349625" y="2238375"/>
          <p14:tracePt t="12340" x="3335338" y="2238375"/>
          <p14:tracePt t="12346" x="3321050" y="2238375"/>
          <p14:tracePt t="12352" x="3313113" y="2238375"/>
          <p14:tracePt t="12358" x="3298825" y="2238375"/>
          <p14:tracePt t="12364" x="3292475" y="2238375"/>
          <p14:tracePt t="12370" x="3270250" y="2238375"/>
          <p14:tracePt t="12376" x="3262313" y="2238375"/>
          <p14:tracePt t="12382" x="3248025" y="2238375"/>
          <p14:tracePt t="12388" x="3248025" y="2246313"/>
          <p14:tracePt t="12394" x="3240088" y="2254250"/>
          <p14:tracePt t="12400" x="3225800" y="2254250"/>
          <p14:tracePt t="12408" x="3225800" y="2260600"/>
          <p14:tracePt t="12417" x="3225800" y="2268538"/>
          <p14:tracePt t="12434" x="3219450" y="2268538"/>
          <p14:tracePt t="12581" x="3211513" y="2268538"/>
          <p14:tracePt t="12583" x="3203575" y="2268538"/>
          <p14:tracePt t="12589" x="3203575" y="2254250"/>
          <p14:tracePt t="12589" x="3197225" y="2254250"/>
          <p14:tracePt t="12594" x="3181350" y="2246313"/>
          <p14:tracePt t="12601" x="3138488" y="2216150"/>
          <p14:tracePt t="12606" x="3116263" y="2201863"/>
          <p14:tracePt t="12612" x="3071813" y="2165350"/>
          <p14:tracePt t="12619" x="3013075" y="2114550"/>
          <p14:tracePt t="12625" x="2947988" y="2055813"/>
          <p14:tracePt t="12631" x="2874963" y="1990725"/>
          <p14:tracePt t="12637" x="2794000" y="1901825"/>
          <p14:tracePt t="12643" x="2706688" y="1806575"/>
          <p14:tracePt t="12649" x="2625725" y="1704975"/>
          <p14:tracePt t="12655" x="2524125" y="1581150"/>
          <p14:tracePt t="12661" x="2443163" y="1463675"/>
          <p14:tracePt t="12667" x="2362200" y="1331913"/>
          <p14:tracePt t="12668" x="2355850" y="1323975"/>
          <p14:tracePt t="12673" x="2297113" y="1222375"/>
          <p14:tracePt t="12679" x="2230438" y="1090613"/>
          <p14:tracePt t="12685" x="2173288" y="958850"/>
          <p14:tracePt t="12686" x="2165350" y="936625"/>
          <p14:tracePt t="12691" x="2136775" y="855663"/>
          <p14:tracePt t="12697" x="2098675" y="746125"/>
          <p14:tracePt t="12703" x="2078038" y="650875"/>
          <p14:tracePt t="12710" x="2047875" y="533400"/>
          <p14:tracePt t="12716" x="2041525" y="446088"/>
          <p14:tracePt t="12716" x="2041525" y="431800"/>
          <p14:tracePt t="12721" x="2025650" y="358775"/>
          <p14:tracePt t="12728" x="2019300" y="271463"/>
          <p14:tracePt t="12728" x="2019300" y="255588"/>
          <p14:tracePt t="12734" x="2011363" y="182563"/>
          <p14:tracePt t="12734" x="2011363" y="168275"/>
          <p14:tracePt t="12740" x="2005013" y="95250"/>
          <p14:tracePt t="12746" x="1997075" y="14288"/>
          <p14:tracePt t="12746" x="1997075" y="79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5B52701E-418E-759A-9B38-91967E6D9045}"/>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AA5E3C65-4D1F-C77A-7802-A50C5A055BE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Algorithm Overview</a:t>
            </a:r>
            <a:endParaRPr sz="2300" dirty="0"/>
          </a:p>
        </p:txBody>
      </p:sp>
      <p:sp>
        <p:nvSpPr>
          <p:cNvPr id="184" name="Google Shape;184;p26">
            <a:extLst>
              <a:ext uri="{FF2B5EF4-FFF2-40B4-BE49-F238E27FC236}">
                <a16:creationId xmlns:a16="http://schemas.microsoft.com/office/drawing/2014/main" id="{5FF45DFB-AA59-2728-4AFD-41182CC0DCD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4</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216A6A49-ED57-93D6-4762-BF7856A556E7}"/>
              </a:ext>
            </a:extLst>
          </p:cNvPr>
          <p:cNvSpPr txBox="1"/>
          <p:nvPr/>
        </p:nvSpPr>
        <p:spPr>
          <a:xfrm>
            <a:off x="1124025" y="921541"/>
            <a:ext cx="5381278" cy="2666100"/>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Key Concepts:</a:t>
            </a:r>
          </a:p>
          <a:p>
            <a:pPr marL="285750" lvl="2" indent="-285750">
              <a:lnSpc>
                <a:spcPct val="200000"/>
              </a:lnSpc>
              <a:buFont typeface="Wingdings" panose="05000000000000000000" pitchFamily="2" charset="2"/>
              <a:buChar char="q"/>
            </a:pPr>
            <a:r>
              <a:rPr lang="en-US" dirty="0"/>
              <a:t>Flow prioritization based on traffic requirements.</a:t>
            </a:r>
          </a:p>
          <a:p>
            <a:pPr marL="285750" indent="-285750">
              <a:lnSpc>
                <a:spcPct val="200000"/>
              </a:lnSpc>
              <a:buFont typeface="Wingdings" panose="05000000000000000000" pitchFamily="2" charset="2"/>
              <a:buChar char="q"/>
            </a:pPr>
            <a:r>
              <a:rPr lang="en-US" dirty="0"/>
              <a:t>Dynamic adjustment of link costs.</a:t>
            </a:r>
          </a:p>
          <a:p>
            <a:pPr marL="285750" indent="-285750">
              <a:lnSpc>
                <a:spcPct val="200000"/>
              </a:lnSpc>
              <a:buFont typeface="Wingdings" panose="05000000000000000000" pitchFamily="2" charset="2"/>
              <a:buChar char="q"/>
            </a:pPr>
            <a:r>
              <a:rPr lang="en-US" dirty="0"/>
              <a:t>Path optimization using Dijkstra’s algorithm.</a:t>
            </a:r>
          </a:p>
          <a:p>
            <a:pPr>
              <a:lnSpc>
                <a:spcPct val="200000"/>
              </a:lnSpc>
            </a:pPr>
            <a:r>
              <a:rPr lang="en-US" b="1" dirty="0"/>
              <a:t>Parameters for Weights:</a:t>
            </a:r>
          </a:p>
          <a:p>
            <a:pPr marL="285750" indent="-285750">
              <a:lnSpc>
                <a:spcPct val="200000"/>
              </a:lnSpc>
              <a:buFont typeface="Wingdings" panose="05000000000000000000" pitchFamily="2" charset="2"/>
              <a:buChar char="q"/>
            </a:pPr>
            <a:r>
              <a:rPr lang="en-US" dirty="0"/>
              <a:t>Link cost = f(current utilization, flow priority, and bandwidth).</a:t>
            </a:r>
          </a:p>
        </p:txBody>
      </p:sp>
      <p:pic>
        <p:nvPicPr>
          <p:cNvPr id="33" name="Audio 32">
            <a:hlinkClick r:id="" action="ppaction://media"/>
            <a:extLst>
              <a:ext uri="{FF2B5EF4-FFF2-40B4-BE49-F238E27FC236}">
                <a16:creationId xmlns:a16="http://schemas.microsoft.com/office/drawing/2014/main" id="{FC6B5C10-1869-D2D6-F966-26E9574C6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13431794"/>
      </p:ext>
    </p:extLst>
  </p:cSld>
  <p:clrMapOvr>
    <a:masterClrMapping/>
  </p:clrMapOvr>
  <mc:AlternateContent xmlns:mc="http://schemas.openxmlformats.org/markup-compatibility/2006" xmlns:p14="http://schemas.microsoft.com/office/powerpoint/2010/main">
    <mc:Choice Requires="p14">
      <p:transition spd="slow" p14:dur="2000" advTm="32341"/>
    </mc:Choice>
    <mc:Fallback xmlns="">
      <p:transition spd="slow" advTm="3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8ED3E98E-1CE3-8599-FFE6-BEC9ADC80DF8}"/>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12204A5A-E808-F139-C97F-5CACD4254612}"/>
              </a:ext>
            </a:extLst>
          </p:cNvPr>
          <p:cNvSpPr txBox="1">
            <a:spLocks noGrp="1"/>
          </p:cNvSpPr>
          <p:nvPr>
            <p:ph type="ctrTitle"/>
          </p:nvPr>
        </p:nvSpPr>
        <p:spPr>
          <a:xfrm>
            <a:off x="1580640" y="327773"/>
            <a:ext cx="5991600" cy="318549"/>
          </a:xfrm>
          <a:prstGeom prst="rect">
            <a:avLst/>
          </a:prstGeom>
        </p:spPr>
        <p:txBody>
          <a:bodyPr spcFirstLastPara="1" wrap="square" lIns="0" tIns="0" rIns="0" bIns="0" anchor="t" anchorCtr="0">
            <a:spAutoFit/>
          </a:bodyPr>
          <a:lstStyle/>
          <a:p>
            <a:r>
              <a:rPr lang="en-US" sz="2300" dirty="0"/>
              <a:t>Pseudocode</a:t>
            </a:r>
          </a:p>
        </p:txBody>
      </p:sp>
      <p:sp>
        <p:nvSpPr>
          <p:cNvPr id="184" name="Google Shape;184;p26">
            <a:extLst>
              <a:ext uri="{FF2B5EF4-FFF2-40B4-BE49-F238E27FC236}">
                <a16:creationId xmlns:a16="http://schemas.microsoft.com/office/drawing/2014/main" id="{8E1546FF-5A7D-6608-0A64-5C7AFF74C8D2}"/>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5</a:t>
            </a:fld>
            <a:endParaRPr sz="900">
              <a:latin typeface="Times New Roman"/>
              <a:ea typeface="Times New Roman"/>
              <a:cs typeface="Times New Roman"/>
              <a:sym typeface="Times New Roman"/>
            </a:endParaRPr>
          </a:p>
        </p:txBody>
      </p:sp>
      <p:pic>
        <p:nvPicPr>
          <p:cNvPr id="4" name="Picture 3" descr="A screenshot of a computer program&#10;&#10;Description automatically generated">
            <a:extLst>
              <a:ext uri="{FF2B5EF4-FFF2-40B4-BE49-F238E27FC236}">
                <a16:creationId xmlns:a16="http://schemas.microsoft.com/office/drawing/2014/main" id="{C0755F9E-90D3-D971-1675-8184F7E4621B}"/>
              </a:ext>
            </a:extLst>
          </p:cNvPr>
          <p:cNvPicPr>
            <a:picLocks noChangeAspect="1"/>
          </p:cNvPicPr>
          <p:nvPr/>
        </p:nvPicPr>
        <p:blipFill>
          <a:blip r:embed="rId5"/>
          <a:srcRect t="3683"/>
          <a:stretch/>
        </p:blipFill>
        <p:spPr>
          <a:xfrm>
            <a:off x="2146104" y="802083"/>
            <a:ext cx="5110313" cy="3074258"/>
          </a:xfrm>
          <a:prstGeom prst="rect">
            <a:avLst/>
          </a:prstGeom>
        </p:spPr>
      </p:pic>
      <p:sp>
        <p:nvSpPr>
          <p:cNvPr id="5" name="Google Shape;192;p27">
            <a:extLst>
              <a:ext uri="{FF2B5EF4-FFF2-40B4-BE49-F238E27FC236}">
                <a16:creationId xmlns:a16="http://schemas.microsoft.com/office/drawing/2014/main" id="{19ECE6E9-627B-86EF-E793-C91F9969C544}"/>
              </a:ext>
            </a:extLst>
          </p:cNvPr>
          <p:cNvSpPr txBox="1"/>
          <p:nvPr/>
        </p:nvSpPr>
        <p:spPr>
          <a:xfrm>
            <a:off x="1055135" y="3811027"/>
            <a:ext cx="7033729" cy="607303"/>
          </a:xfrm>
          <a:prstGeom prst="rect">
            <a:avLst/>
          </a:prstGeom>
          <a:solidFill>
            <a:srgbClr val="FFFFFF"/>
          </a:solidFill>
          <a:ln>
            <a:noFill/>
          </a:ln>
        </p:spPr>
        <p:txBody>
          <a:bodyPr spcFirstLastPara="1" wrap="square" lIns="91425" tIns="91425" rIns="91425" bIns="91425" anchor="t" anchorCtr="0">
            <a:noAutofit/>
          </a:bodyPr>
          <a:lstStyle/>
          <a:p>
            <a:pPr>
              <a:lnSpc>
                <a:spcPct val="150000"/>
              </a:lnSpc>
            </a:pPr>
            <a:r>
              <a:rPr lang="en-GB" sz="1000" b="1" dirty="0">
                <a:solidFill>
                  <a:srgbClr val="595959"/>
                </a:solidFill>
              </a:rPr>
              <a:t>Paper:</a:t>
            </a:r>
            <a:br>
              <a:rPr lang="en-GB" sz="1000" dirty="0">
                <a:solidFill>
                  <a:srgbClr val="595959"/>
                </a:solidFill>
              </a:rPr>
            </a:br>
            <a:r>
              <a:rPr lang="en-US" sz="1000" dirty="0"/>
              <a:t>Zakia, U., &amp; Ben </a:t>
            </a:r>
            <a:r>
              <a:rPr lang="en-US" sz="1000" dirty="0" err="1"/>
              <a:t>Yedder</a:t>
            </a:r>
            <a:r>
              <a:rPr lang="en-US" sz="1000" dirty="0"/>
              <a:t>, H. (2017). Dynamic load balancing in SDN-based data center networks. Proceedings of the IEEE International Conference on Computer Science and Networking, 1–7.</a:t>
            </a:r>
            <a:endParaRPr lang="en-US" sz="1100" dirty="0"/>
          </a:p>
        </p:txBody>
      </p:sp>
      <p:pic>
        <p:nvPicPr>
          <p:cNvPr id="57" name="Audio 56">
            <a:hlinkClick r:id="" action="ppaction://media"/>
            <a:extLst>
              <a:ext uri="{FF2B5EF4-FFF2-40B4-BE49-F238E27FC236}">
                <a16:creationId xmlns:a16="http://schemas.microsoft.com/office/drawing/2014/main" id="{C2E608C4-04BB-93FB-4C43-F70F7D7139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10714879"/>
      </p:ext>
    </p:extLst>
  </p:cSld>
  <p:clrMapOvr>
    <a:masterClrMapping/>
  </p:clrMapOvr>
  <mc:AlternateContent xmlns:mc="http://schemas.openxmlformats.org/markup-compatibility/2006" xmlns:p14="http://schemas.microsoft.com/office/powerpoint/2010/main">
    <mc:Choice Requires="p14">
      <p:transition spd="slow" p14:dur="2000" advTm="42648"/>
    </mc:Choice>
    <mc:Fallback xmlns="">
      <p:transition spd="slow" advTm="42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extLst>
    <p:ext uri="{3A86A75C-4F4B-4683-9AE1-C65F6400EC91}">
      <p14:laserTraceLst xmlns:p14="http://schemas.microsoft.com/office/powerpoint/2010/main">
        <p14:tracePtLst>
          <p14:tracePt t="4109" x="1931988" y="14288"/>
          <p14:tracePt t="4109" x="1946275" y="14288"/>
          <p14:tracePt t="4114" x="1968500" y="36513"/>
          <p14:tracePt t="4120" x="2011363" y="80963"/>
          <p14:tracePt t="4126" x="2041525" y="109538"/>
          <p14:tracePt t="4127" x="2041525" y="117475"/>
          <p14:tracePt t="4132" x="2070100" y="146050"/>
          <p14:tracePt t="4138" x="2092325" y="168275"/>
          <p14:tracePt t="4144" x="2114550" y="196850"/>
          <p14:tracePt t="4150" x="2120900" y="219075"/>
          <p14:tracePt t="4156" x="2128838" y="233363"/>
          <p14:tracePt t="4162" x="2136775" y="241300"/>
          <p14:tracePt t="4169" x="2136775" y="249238"/>
          <p14:tracePt t="4285" x="2136775" y="241300"/>
          <p14:tracePt t="4288" x="2136775" y="233363"/>
          <p14:tracePt t="4301" x="2136775" y="227013"/>
          <p14:tracePt t="4304" x="2136775" y="219075"/>
          <p14:tracePt t="4308" x="2136775" y="212725"/>
          <p14:tracePt t="4319" x="2136775" y="204788"/>
          <p14:tracePt t="4327" x="2136775" y="190500"/>
          <p14:tracePt t="4337" x="2136775" y="182563"/>
          <p14:tracePt t="4345" x="2136775" y="176213"/>
          <p14:tracePt t="4350" x="2136775" y="168275"/>
          <p14:tracePt t="4359" x="2136775" y="160338"/>
          <p14:tracePt t="4369" x="2136775" y="153988"/>
          <p14:tracePt t="4374" x="2136775" y="146050"/>
          <p14:tracePt t="4387" x="2136775" y="139700"/>
          <p14:tracePt t="4401" x="2136775" y="131763"/>
          <p14:tracePt t="4476" x="2136775" y="139700"/>
          <p14:tracePt t="4479" x="2136775" y="146050"/>
          <p14:tracePt t="4484" x="2136775" y="153988"/>
          <p14:tracePt t="4490" x="2136775" y="176213"/>
          <p14:tracePt t="4496" x="2136775" y="196850"/>
          <p14:tracePt t="4502" x="2136775" y="227013"/>
          <p14:tracePt t="4514" x="2151063" y="307975"/>
          <p14:tracePt t="4520" x="2157413" y="344488"/>
          <p14:tracePt t="4526" x="2165350" y="387350"/>
          <p14:tracePt t="4538" x="2179638" y="476250"/>
          <p14:tracePt t="4544" x="2193925" y="519113"/>
          <p14:tracePt t="4550" x="2193925" y="555625"/>
          <p14:tracePt t="4557" x="2201863" y="592138"/>
          <p14:tracePt t="4557" x="2201863" y="600075"/>
          <p14:tracePt t="4562" x="2201863" y="628650"/>
          <p14:tracePt t="4569" x="2209800" y="665163"/>
          <p14:tracePt t="4575" x="2216150" y="695325"/>
          <p14:tracePt t="4581" x="2224088" y="731838"/>
          <p14:tracePt t="4587" x="2230438" y="760413"/>
          <p14:tracePt t="4593" x="2246313" y="796925"/>
          <p14:tracePt t="4593" x="2246313" y="804863"/>
          <p14:tracePt t="4599" x="2260600" y="827088"/>
          <p14:tracePt t="4605" x="2266950" y="863600"/>
          <p14:tracePt t="4611" x="2289175" y="892175"/>
          <p14:tracePt t="4617" x="2305050" y="928688"/>
          <p14:tracePt t="4623" x="2319338" y="958850"/>
          <p14:tracePt t="4624" x="2325688" y="965200"/>
          <p14:tracePt t="4629" x="2341563" y="995363"/>
          <p14:tracePt t="4635" x="2355850" y="1023938"/>
          <p14:tracePt t="4641" x="2370138" y="1046163"/>
          <p14:tracePt t="4647" x="2384425" y="1060450"/>
          <p14:tracePt t="4654" x="2398713" y="1074738"/>
          <p14:tracePt t="4654" x="2398713" y="1082675"/>
          <p14:tracePt t="4659" x="2406650" y="1090613"/>
          <p14:tracePt t="4665" x="2420938" y="1104900"/>
          <p14:tracePt t="4672" x="2428875" y="1119188"/>
          <p14:tracePt t="4678" x="2435225" y="1141413"/>
          <p14:tracePt t="4684" x="2457450" y="1163638"/>
          <p14:tracePt t="4690" x="2465388" y="1169988"/>
          <p14:tracePt t="4696" x="2479675" y="1192213"/>
          <p14:tracePt t="4702" x="2493963" y="1214438"/>
          <p14:tracePt t="4708" x="2501900" y="1222375"/>
          <p14:tracePt t="4714" x="2501900" y="1236663"/>
          <p14:tracePt t="4720" x="2509838" y="1236663"/>
          <p14:tracePt t="4726" x="2516188" y="1243013"/>
          <p14:tracePt t="4733" x="2524125" y="1250950"/>
          <p14:tracePt t="4745" x="2524125" y="1265238"/>
          <p14:tracePt t="4750" x="2538413" y="1273175"/>
          <p14:tracePt t="4756" x="2538413" y="1281113"/>
          <p14:tracePt t="4763" x="2546350" y="1287463"/>
          <p14:tracePt t="4771" x="2546350" y="1295400"/>
          <p14:tracePt t="4775" x="2546350" y="1301750"/>
          <p14:tracePt t="4787" x="2546350" y="1309688"/>
          <p14:tracePt t="4803" x="2552700" y="1309688"/>
          <p14:tracePt t="4881" x="2552700" y="1295400"/>
          <p14:tracePt t="4887" x="2552700" y="1287463"/>
          <p14:tracePt t="4897" x="2552700" y="1281113"/>
          <p14:tracePt t="4902" x="2552700" y="1273175"/>
          <p14:tracePt t="4916" x="2552700" y="1265238"/>
          <p14:tracePt t="4976" x="2560638" y="1265238"/>
          <p14:tracePt t="5012" x="2560638" y="1258888"/>
          <p14:tracePt t="5014" x="2566988" y="1258888"/>
          <p14:tracePt t="5019" x="2566988" y="1250950"/>
          <p14:tracePt t="5025" x="2566988" y="1243013"/>
          <p14:tracePt t="5058" x="2574925" y="1243013"/>
          <p14:tracePt t="5176" x="2582863" y="1243013"/>
          <p14:tracePt t="5178" x="2589213" y="1243013"/>
          <p14:tracePt t="5186" x="2597150" y="1243013"/>
          <p14:tracePt t="5189" x="2603500" y="1243013"/>
          <p14:tracePt t="5193" x="2611438" y="1243013"/>
          <p14:tracePt t="5199" x="2619375" y="1243013"/>
          <p14:tracePt t="5205" x="2633663" y="1243013"/>
          <p14:tracePt t="5212" x="2647950" y="1243013"/>
          <p14:tracePt t="5218" x="2662238" y="1243013"/>
          <p14:tracePt t="5224" x="2670175" y="1243013"/>
          <p14:tracePt t="5230" x="2678113" y="1243013"/>
          <p14:tracePt t="5237" x="2684463" y="1243013"/>
          <p14:tracePt t="5247" x="2692400" y="1243013"/>
          <p14:tracePt t="5254" x="2698750" y="1243013"/>
          <p14:tracePt t="5263" x="2706688" y="1243013"/>
          <p14:tracePt t="5271" x="2714625" y="1243013"/>
          <p14:tracePt t="5279" x="2720975" y="1243013"/>
          <p14:tracePt t="5288" x="2728913" y="1243013"/>
          <p14:tracePt t="5295" x="2735263" y="1243013"/>
          <p14:tracePt t="5305" x="2743200" y="1243013"/>
          <p14:tracePt t="5314" x="2751138" y="1243013"/>
          <p14:tracePt t="5319" x="2757488" y="1243013"/>
          <p14:tracePt t="5321" x="2757488" y="1236663"/>
          <p14:tracePt t="5327" x="2765425" y="1236663"/>
          <p14:tracePt t="5337" x="2771775" y="1236663"/>
          <p14:tracePt t="5341" x="2779713" y="1236663"/>
          <p14:tracePt t="5345" x="2779713" y="1228725"/>
          <p14:tracePt t="5351" x="2787650" y="1228725"/>
          <p14:tracePt t="5357" x="2794000" y="1228725"/>
          <p14:tracePt t="5363" x="2801938" y="1228725"/>
          <p14:tracePt t="5369" x="2808288" y="1228725"/>
          <p14:tracePt t="5378" x="2816225" y="1228725"/>
          <p14:tracePt t="5382" x="2824163" y="1228725"/>
          <p14:tracePt t="5387" x="2830513" y="1228725"/>
          <p14:tracePt t="5397" x="2838450" y="1228725"/>
          <p14:tracePt t="5400" x="2846388" y="1228725"/>
          <p14:tracePt t="5405" x="2852738" y="1228725"/>
          <p14:tracePt t="5413" x="2860675" y="1228725"/>
          <p14:tracePt t="5417" x="2867025" y="1228725"/>
          <p14:tracePt t="5424" x="2874963" y="1222375"/>
          <p14:tracePt t="5430" x="2882900" y="1222375"/>
          <p14:tracePt t="5436" x="2889250" y="1214438"/>
          <p14:tracePt t="5442" x="2897188" y="1214438"/>
          <p14:tracePt t="5448" x="2897188" y="1206500"/>
          <p14:tracePt t="5454" x="2911475" y="1206500"/>
          <p14:tracePt t="5460" x="2919413" y="1206500"/>
          <p14:tracePt t="5466" x="2925763" y="1206500"/>
          <p14:tracePt t="5472" x="2933700" y="1206500"/>
          <p14:tracePt t="5478" x="2940050" y="1206500"/>
          <p14:tracePt t="5484" x="2955925" y="1206500"/>
          <p14:tracePt t="5490" x="2962275" y="1200150"/>
          <p14:tracePt t="5496" x="2976563" y="1200150"/>
          <p14:tracePt t="5502" x="2984500" y="1200150"/>
          <p14:tracePt t="5545" x="2992438" y="1200150"/>
          <p14:tracePt t="5637" x="2984500" y="1200150"/>
          <p14:tracePt t="5642" x="2976563" y="1200150"/>
          <p14:tracePt t="5644" x="2970213" y="1200150"/>
          <p14:tracePt t="5648" x="2962275" y="1200150"/>
          <p14:tracePt t="5654" x="2947988" y="1200150"/>
          <p14:tracePt t="5654" x="2940050" y="1200150"/>
          <p14:tracePt t="5660" x="2933700" y="1200150"/>
          <p14:tracePt t="5666" x="2919413" y="1200150"/>
          <p14:tracePt t="5672" x="2897188" y="1206500"/>
          <p14:tracePt t="5678" x="2874963" y="1222375"/>
          <p14:tracePt t="5684" x="2867025" y="1228725"/>
          <p14:tracePt t="5685" x="2860675" y="1228725"/>
          <p14:tracePt t="5690" x="2846388" y="1243013"/>
          <p14:tracePt t="5696" x="2830513" y="1243013"/>
          <p14:tracePt t="5717" x="2779713" y="1265238"/>
          <p14:tracePt t="5718" x="2771775" y="1265238"/>
          <p14:tracePt t="5720" x="2765425" y="1265238"/>
          <p14:tracePt t="5727" x="2757488" y="1273175"/>
          <p14:tracePt t="5733" x="2743200" y="1273175"/>
          <p14:tracePt t="5739" x="2728913" y="1273175"/>
          <p14:tracePt t="5745" x="2720975" y="1273175"/>
          <p14:tracePt t="5751" x="2698750" y="1273175"/>
          <p14:tracePt t="5757" x="2692400" y="1273175"/>
          <p14:tracePt t="5763" x="2678113" y="1273175"/>
          <p14:tracePt t="5769" x="2670175" y="1273175"/>
          <p14:tracePt t="5775" x="2662238" y="1273175"/>
          <p14:tracePt t="5775" x="2655888" y="1273175"/>
          <p14:tracePt t="5783" x="2647950" y="1273175"/>
          <p14:tracePt t="5788" x="2640013" y="1273175"/>
          <p14:tracePt t="5794" x="2633663" y="1265238"/>
          <p14:tracePt t="5807" x="2625725" y="1265238"/>
          <p14:tracePt t="5847" x="2619375" y="1265238"/>
          <p14:tracePt t="5861" x="2611438" y="1265238"/>
          <p14:tracePt t="5873" x="2611438" y="1258888"/>
          <p14:tracePt t="5882" x="2603500" y="1258888"/>
          <p14:tracePt t="5967" x="2611438" y="1258888"/>
          <p14:tracePt t="5971" x="2619375" y="1258888"/>
          <p14:tracePt t="5973" x="2625725" y="1258888"/>
          <p14:tracePt t="5975" x="2633663" y="1250950"/>
          <p14:tracePt t="5981" x="2647950" y="1250950"/>
          <p14:tracePt t="5987" x="2662238" y="1250950"/>
          <p14:tracePt t="5993" x="2678113" y="1243013"/>
          <p14:tracePt t="5999" x="2692400" y="1243013"/>
          <p14:tracePt t="6005" x="2706688" y="1243013"/>
          <p14:tracePt t="6012" x="2720975" y="1243013"/>
          <p14:tracePt t="6017" x="2728913" y="1236663"/>
          <p14:tracePt t="6023" x="2743200" y="1236663"/>
          <p14:tracePt t="6030" x="2757488" y="1236663"/>
          <p14:tracePt t="6036" x="2765425" y="1228725"/>
          <p14:tracePt t="6042" x="2779713" y="1228725"/>
          <p14:tracePt t="6042" x="2787650" y="1228725"/>
          <p14:tracePt t="6048" x="2801938" y="1228725"/>
          <p14:tracePt t="6054" x="2808288" y="1222375"/>
          <p14:tracePt t="6054" x="2816225" y="1222375"/>
          <p14:tracePt t="6060" x="2830513" y="1222375"/>
          <p14:tracePt t="6066" x="2846388" y="1222375"/>
          <p14:tracePt t="6072" x="2852738" y="1222375"/>
          <p14:tracePt t="6078" x="2860675" y="1214438"/>
          <p14:tracePt t="6084" x="2867025" y="1214438"/>
          <p14:tracePt t="6091" x="2874963" y="1214438"/>
          <p14:tracePt t="6096" x="2882900" y="1214438"/>
          <p14:tracePt t="6102" x="2889250" y="1214438"/>
          <p14:tracePt t="6108" x="2897188" y="1214438"/>
          <p14:tracePt t="6114" x="2903538" y="1214438"/>
          <p14:tracePt t="6120" x="2919413" y="1214438"/>
          <p14:tracePt t="6127" x="2925763" y="1214438"/>
          <p14:tracePt t="6133" x="2947988" y="1214438"/>
          <p14:tracePt t="6139" x="2962275" y="1206500"/>
          <p14:tracePt t="6139" x="2970213" y="1206500"/>
          <p14:tracePt t="6145" x="2984500" y="1206500"/>
          <p14:tracePt t="6151" x="3006725" y="1206500"/>
          <p14:tracePt t="6157" x="3028950" y="1206500"/>
          <p14:tracePt t="6163" x="3035300" y="1206500"/>
          <p14:tracePt t="6169" x="3043238" y="1206500"/>
          <p14:tracePt t="6175" x="3051175" y="1206500"/>
          <p14:tracePt t="6181" x="3057525" y="1206500"/>
          <p14:tracePt t="6310" x="3051175" y="1206500"/>
          <p14:tracePt t="6315" x="3043238" y="1206500"/>
          <p14:tracePt t="6318" x="3035300" y="1206500"/>
          <p14:tracePt t="6320" x="3028950" y="1206500"/>
          <p14:tracePt t="6327" x="3013075" y="1206500"/>
          <p14:tracePt t="6333" x="2998788" y="1206500"/>
          <p14:tracePt t="6339" x="2984500" y="1206500"/>
          <p14:tracePt t="6345" x="2962275" y="1206500"/>
          <p14:tracePt t="6351" x="2947988" y="1214438"/>
          <p14:tracePt t="6357" x="2925763" y="1214438"/>
          <p14:tracePt t="6363" x="2911475" y="1222375"/>
          <p14:tracePt t="6363" x="2903538" y="1222375"/>
          <p14:tracePt t="6369" x="2882900" y="1222375"/>
          <p14:tracePt t="6375" x="2860675" y="1222375"/>
          <p14:tracePt t="6381" x="2830513" y="1222375"/>
          <p14:tracePt t="6387" x="2808288" y="1222375"/>
          <p14:tracePt t="6393" x="2787650" y="1222375"/>
          <p14:tracePt t="6399" x="2757488" y="1222375"/>
          <p14:tracePt t="6405" x="2743200" y="1222375"/>
          <p14:tracePt t="6411" x="2720975" y="1222375"/>
          <p14:tracePt t="6418" x="2714625" y="1228725"/>
          <p14:tracePt t="6423" x="2698750" y="1228725"/>
          <p14:tracePt t="6430" x="2698750" y="1236663"/>
          <p14:tracePt t="6436" x="2692400" y="1236663"/>
          <p14:tracePt t="6443" x="2684463" y="1243013"/>
          <p14:tracePt t="6448" x="2678113" y="1243013"/>
          <p14:tracePt t="6488" x="2670175" y="1243013"/>
          <p14:tracePt t="6519" x="2662238" y="1243013"/>
          <p14:tracePt t="6553" x="2655888" y="1243013"/>
          <p14:tracePt t="6594" x="2662238" y="1243013"/>
          <p14:tracePt t="6599" x="2670175" y="1243013"/>
          <p14:tracePt t="6603" x="2678113" y="1243013"/>
          <p14:tracePt t="6608" x="2684463" y="1243013"/>
          <p14:tracePt t="6612" x="2692400" y="1243013"/>
          <p14:tracePt t="6618" x="2698750" y="1243013"/>
          <p14:tracePt t="6618" x="2706688" y="1243013"/>
          <p14:tracePt t="6624" x="2720975" y="1243013"/>
          <p14:tracePt t="6630" x="2735263" y="1243013"/>
          <p14:tracePt t="6630" x="2743200" y="1243013"/>
          <p14:tracePt t="6636" x="2757488" y="1243013"/>
          <p14:tracePt t="6642" x="2765425" y="1243013"/>
          <p14:tracePt t="6648" x="2787650" y="1243013"/>
          <p14:tracePt t="6654" x="2794000" y="1243013"/>
          <p14:tracePt t="6660" x="2808288" y="1243013"/>
          <p14:tracePt t="6666" x="2816225" y="1243013"/>
          <p14:tracePt t="6672" x="2830513" y="1243013"/>
          <p14:tracePt t="6678" x="2838450" y="1243013"/>
          <p14:tracePt t="6685" x="2852738" y="1243013"/>
          <p14:tracePt t="6691" x="2860675" y="1236663"/>
          <p14:tracePt t="6697" x="2874963" y="1236663"/>
          <p14:tracePt t="6703" x="2882900" y="1228725"/>
          <p14:tracePt t="6709" x="2897188" y="1228725"/>
          <p14:tracePt t="6715" x="2903538" y="1222375"/>
          <p14:tracePt t="6721" x="2919413" y="1222375"/>
          <p14:tracePt t="6727" x="2925763" y="1222375"/>
          <p14:tracePt t="6733" x="2940050" y="1222375"/>
          <p14:tracePt t="6740" x="2947988" y="1222375"/>
          <p14:tracePt t="6745" x="2955925" y="1222375"/>
          <p14:tracePt t="6751" x="2962275" y="1214438"/>
          <p14:tracePt t="6799" x="2970213" y="1214438"/>
          <p14:tracePt t="6805" x="2976563" y="1214438"/>
          <p14:tracePt t="6812" x="2984500" y="1214438"/>
          <p14:tracePt t="6824" x="2992438" y="1214438"/>
          <p14:tracePt t="6835" x="2998788" y="1214438"/>
          <p14:tracePt t="6843" x="3006725" y="1214438"/>
          <p14:tracePt t="6966" x="2998788" y="1214438"/>
          <p14:tracePt t="6970" x="2992438" y="1214438"/>
          <p14:tracePt t="6974" x="2984500" y="1214438"/>
          <p14:tracePt t="6979" x="2976563" y="1214438"/>
          <p14:tracePt t="6982" x="2970213" y="1222375"/>
          <p14:tracePt t="6988" x="2962275" y="1222375"/>
          <p14:tracePt t="6994" x="2947988" y="1222375"/>
          <p14:tracePt t="7000" x="2933700" y="1222375"/>
          <p14:tracePt t="7000" x="2925763" y="1222375"/>
          <p14:tracePt t="7006" x="2911475" y="1228725"/>
          <p14:tracePt t="7012" x="2897188" y="1228725"/>
          <p14:tracePt t="7012" x="2889250" y="1236663"/>
          <p14:tracePt t="7018" x="2874963" y="1236663"/>
          <p14:tracePt t="7024" x="2852738" y="1236663"/>
          <p14:tracePt t="7024" x="2852738" y="1243013"/>
          <p14:tracePt t="7030" x="2846388" y="1243013"/>
          <p14:tracePt t="7036" x="2830513" y="1243013"/>
          <p14:tracePt t="7042" x="2808288" y="1243013"/>
          <p14:tracePt t="7048" x="2794000" y="1243013"/>
          <p14:tracePt t="7054" x="2771775" y="1243013"/>
          <p14:tracePt t="7061" x="2757488" y="1243013"/>
          <p14:tracePt t="7066" x="2743200" y="1243013"/>
          <p14:tracePt t="7073" x="2735263" y="1243013"/>
          <p14:tracePt t="7078" x="2728913" y="1243013"/>
          <p14:tracePt t="7085" x="2720975" y="1243013"/>
          <p14:tracePt t="7097" x="2714625" y="1243013"/>
          <p14:tracePt t="7111" x="2706688" y="1243013"/>
          <p14:tracePt t="7118" x="2698750" y="1243013"/>
          <p14:tracePt t="7134" x="2692400" y="1243013"/>
          <p14:tracePt t="7145" x="2684463" y="1243013"/>
          <p14:tracePt t="7236" x="2692400" y="1243013"/>
          <p14:tracePt t="7240" x="2698750" y="1243013"/>
          <p14:tracePt t="7247" x="2706688" y="1243013"/>
          <p14:tracePt t="7250" x="2714625" y="1243013"/>
          <p14:tracePt t="7255" x="2720975" y="1243013"/>
          <p14:tracePt t="7261" x="2728913" y="1243013"/>
          <p14:tracePt t="7261" x="2735263" y="1243013"/>
          <p14:tracePt t="7267" x="2743200" y="1243013"/>
          <p14:tracePt t="7273" x="2765425" y="1243013"/>
          <p14:tracePt t="7279" x="2787650" y="1243013"/>
          <p14:tracePt t="7285" x="2808288" y="1243013"/>
          <p14:tracePt t="7291" x="2838450" y="1243013"/>
          <p14:tracePt t="7297" x="2860675" y="1236663"/>
          <p14:tracePt t="7303" x="2889250" y="1222375"/>
          <p14:tracePt t="7310" x="2911475" y="1222375"/>
          <p14:tracePt t="7315" x="2933700" y="1222375"/>
          <p14:tracePt t="7322" x="2947988" y="1222375"/>
          <p14:tracePt t="7328" x="2962275" y="1214438"/>
          <p14:tracePt t="7334" x="2976563" y="1206500"/>
          <p14:tracePt t="7340" x="2984500" y="1206500"/>
          <p14:tracePt t="7346" x="2992438" y="1200150"/>
          <p14:tracePt t="7352" x="3006725" y="1200150"/>
          <p14:tracePt t="7358" x="3013075" y="1200150"/>
          <p14:tracePt t="7364" x="3021013" y="1200150"/>
          <p14:tracePt t="7370" x="3028950" y="1200150"/>
          <p14:tracePt t="7376" x="3035300" y="1192213"/>
          <p14:tracePt t="7382" x="3043238" y="1192213"/>
          <p14:tracePt t="7388" x="3051175" y="1192213"/>
          <p14:tracePt t="7396" x="3051175" y="1185863"/>
          <p14:tracePt t="7451" x="3051175" y="1177925"/>
          <p14:tracePt t="7457" x="3043238" y="1177925"/>
          <p14:tracePt t="7462" x="3035300" y="1177925"/>
          <p14:tracePt t="7465" x="3028950" y="1177925"/>
          <p14:tracePt t="7471" x="3021013" y="1177925"/>
          <p14:tracePt t="7476" x="3013075" y="1177925"/>
          <p14:tracePt t="7480" x="3006725" y="1177925"/>
          <p14:tracePt t="7486" x="2998788" y="1177925"/>
          <p14:tracePt t="7491" x="2984500" y="1177925"/>
          <p14:tracePt t="7497" x="2970213" y="1169988"/>
          <p14:tracePt t="7503" x="2955925" y="1169988"/>
          <p14:tracePt t="7515" x="2919413" y="1169988"/>
          <p14:tracePt t="7521" x="2897188" y="1169988"/>
          <p14:tracePt t="7528" x="2874963" y="1169988"/>
          <p14:tracePt t="7534" x="2852738" y="1169988"/>
          <p14:tracePt t="7540" x="2830513" y="1169988"/>
          <p14:tracePt t="7546" x="2808288" y="1169988"/>
          <p14:tracePt t="7552" x="2787650" y="1169988"/>
          <p14:tracePt t="7558" x="2765425" y="1169988"/>
          <p14:tracePt t="7564" x="2751138" y="1177925"/>
          <p14:tracePt t="7570" x="2735263" y="1177925"/>
          <p14:tracePt t="7570" x="2728913" y="1177925"/>
          <p14:tracePt t="7576" x="2720975" y="1185863"/>
          <p14:tracePt t="7582" x="2714625" y="1185863"/>
          <p14:tracePt t="7588" x="2706688" y="1185863"/>
          <p14:tracePt t="7594" x="2698750" y="1185863"/>
          <p14:tracePt t="7600" x="2698750" y="1192213"/>
          <p14:tracePt t="7614" x="2692400" y="1192213"/>
          <p14:tracePt t="8297" x="2692400" y="1200150"/>
          <p14:tracePt t="8305" x="2684463" y="1200150"/>
          <p14:tracePt t="8311" x="2678113" y="1206500"/>
          <p14:tracePt t="8320" x="2678113" y="1214438"/>
          <p14:tracePt t="8332" x="2670175" y="1214438"/>
          <p14:tracePt t="8334" x="2670175" y="1222375"/>
          <p14:tracePt t="8342" x="2662238" y="1222375"/>
          <p14:tracePt t="8349" x="2655888" y="1228725"/>
          <p14:tracePt t="8357" x="2655888" y="1236663"/>
          <p14:tracePt t="8361" x="2647950" y="1236663"/>
          <p14:tracePt t="8365" x="2640013" y="1243013"/>
          <p14:tracePt t="8371" x="2633663" y="1243013"/>
          <p14:tracePt t="8376" x="2633663" y="1250950"/>
          <p14:tracePt t="8382" x="2633663" y="1258888"/>
          <p14:tracePt t="8388" x="2619375" y="1265238"/>
          <p14:tracePt t="8394" x="2611438" y="1273175"/>
          <p14:tracePt t="8400" x="2611438" y="1287463"/>
          <p14:tracePt t="8406" x="2603500" y="1287463"/>
          <p14:tracePt t="8412" x="2589213" y="1301750"/>
          <p14:tracePt t="8419" x="2589213" y="1309688"/>
          <p14:tracePt t="8425" x="2589213" y="1317625"/>
          <p14:tracePt t="8431" x="2582863" y="1331913"/>
          <p14:tracePt t="8438" x="2574925" y="1331913"/>
          <p14:tracePt t="8443" x="2574925" y="1338263"/>
          <p14:tracePt t="8449" x="2574925" y="1354138"/>
          <p14:tracePt t="8450" x="2566988" y="1354138"/>
          <p14:tracePt t="8461" x="2566988" y="1360488"/>
          <p14:tracePt t="8464" x="2566988" y="1368425"/>
          <p14:tracePt t="8468" x="2566988" y="1374775"/>
          <p14:tracePt t="8507" x="2566988" y="1382713"/>
          <p14:tracePt t="8523" x="2566988" y="1390650"/>
          <p14:tracePt t="8529" x="2566988" y="1397000"/>
          <p14:tracePt t="8545" x="2566988" y="1404938"/>
          <p14:tracePt t="8551" x="2566988" y="1412875"/>
          <p14:tracePt t="8556" x="2566988" y="1419225"/>
          <p14:tracePt t="8574" x="2574925" y="1419225"/>
          <p14:tracePt t="8579" x="2574925" y="1427163"/>
          <p14:tracePt t="8581" x="2582863" y="1427163"/>
          <p14:tracePt t="8585" x="2589213" y="1427163"/>
          <p14:tracePt t="8592" x="2597150" y="1427163"/>
          <p14:tracePt t="8596" x="2603500" y="1427163"/>
          <p14:tracePt t="8600" x="2611438" y="1427163"/>
          <p14:tracePt t="8607" x="2625725" y="1427163"/>
          <p14:tracePt t="8612" x="2633663" y="1427163"/>
          <p14:tracePt t="8619" x="2655888" y="1427163"/>
          <p14:tracePt t="8624" x="2670175" y="1427163"/>
          <p14:tracePt t="8630" x="2684463" y="1427163"/>
          <p14:tracePt t="8637" x="2698750" y="1427163"/>
          <p14:tracePt t="8643" x="2706688" y="1427163"/>
          <p14:tracePt t="8649" x="2720975" y="1427163"/>
          <p14:tracePt t="8655" x="2735263" y="1427163"/>
          <p14:tracePt t="8661" x="2743200" y="1427163"/>
          <p14:tracePt t="8667" x="2765425" y="1427163"/>
          <p14:tracePt t="8673" x="2771775" y="1427163"/>
          <p14:tracePt t="8679" x="2787650" y="1427163"/>
          <p14:tracePt t="8685" x="2808288" y="1427163"/>
          <p14:tracePt t="8691" x="2830513" y="1427163"/>
          <p14:tracePt t="8697" x="2852738" y="1419225"/>
          <p14:tracePt t="8703" x="2867025" y="1419225"/>
          <p14:tracePt t="8709" x="2889250" y="1419225"/>
          <p14:tracePt t="8716" x="2903538" y="1419225"/>
          <p14:tracePt t="8721" x="2919413" y="1419225"/>
          <p14:tracePt t="8728" x="2940050" y="1419225"/>
          <p14:tracePt t="8733" x="2947988" y="1412875"/>
          <p14:tracePt t="8740" x="2962275" y="1412875"/>
          <p14:tracePt t="8746" x="2976563" y="1412875"/>
          <p14:tracePt t="8752" x="2984500" y="1412875"/>
          <p14:tracePt t="8758" x="2998788" y="1404938"/>
          <p14:tracePt t="8765" x="3006725" y="1404938"/>
          <p14:tracePt t="8770" x="3013075" y="1404938"/>
          <p14:tracePt t="8776" x="3021013" y="1404938"/>
          <p14:tracePt t="8782" x="3028950" y="1404938"/>
          <p14:tracePt t="8788" x="3035300" y="1404938"/>
          <p14:tracePt t="8794" x="3043238" y="1404938"/>
          <p14:tracePt t="8800" x="3057525" y="1404938"/>
          <p14:tracePt t="8807" x="3065463" y="1404938"/>
          <p14:tracePt t="8812" x="3071813" y="1404938"/>
          <p14:tracePt t="8818" x="3087688" y="1404938"/>
          <p14:tracePt t="8824" x="3101975" y="1404938"/>
          <p14:tracePt t="8831" x="3116263" y="1404938"/>
          <p14:tracePt t="8837" x="3124200" y="1397000"/>
          <p14:tracePt t="8843" x="3130550" y="1397000"/>
          <p14:tracePt t="8849" x="3138488" y="1397000"/>
          <p14:tracePt t="8925" x="3130550" y="1397000"/>
          <p14:tracePt t="8927" x="3124200" y="1397000"/>
          <p14:tracePt t="8930" x="3116263" y="1397000"/>
          <p14:tracePt t="8936" x="3108325" y="1397000"/>
          <p14:tracePt t="8940" x="3101975" y="1397000"/>
          <p14:tracePt t="8946" x="3094038" y="1397000"/>
          <p14:tracePt t="8954" x="3071813" y="1397000"/>
          <p14:tracePt t="8954" x="3065463" y="1397000"/>
          <p14:tracePt t="8958" x="3051175" y="1397000"/>
          <p14:tracePt t="8964" x="3035300" y="1397000"/>
          <p14:tracePt t="8970" x="3013075" y="1397000"/>
          <p14:tracePt t="8976" x="2992438" y="1397000"/>
          <p14:tracePt t="8982" x="2962275" y="1404938"/>
          <p14:tracePt t="8988" x="2940050" y="1412875"/>
          <p14:tracePt t="8995" x="2919413" y="1419225"/>
          <p14:tracePt t="9000" x="2889250" y="1419225"/>
          <p14:tracePt t="9006" x="2867025" y="1427163"/>
          <p14:tracePt t="9012" x="2846388" y="1433513"/>
          <p14:tracePt t="9018" x="2824163" y="1441450"/>
          <p14:tracePt t="9025" x="2808288" y="1441450"/>
          <p14:tracePt t="9031" x="2787650" y="1441450"/>
          <p14:tracePt t="9037" x="2771775" y="1441450"/>
          <p14:tracePt t="9043" x="2757488" y="1441450"/>
          <p14:tracePt t="9049" x="2743200" y="1441450"/>
          <p14:tracePt t="9055" x="2735263" y="1441450"/>
          <p14:tracePt t="9061" x="2728913" y="1441450"/>
          <p14:tracePt t="9067" x="2720975" y="1441450"/>
          <p14:tracePt t="9097" x="2714625" y="1441450"/>
          <p14:tracePt t="9212" x="2720975" y="1441450"/>
          <p14:tracePt t="9217" x="2728913" y="1441450"/>
          <p14:tracePt t="9219" x="2735263" y="1441450"/>
          <p14:tracePt t="9224" x="2743200" y="1441450"/>
          <p14:tracePt t="9231" x="2765425" y="1441450"/>
          <p14:tracePt t="9231" x="2771775" y="1441450"/>
          <p14:tracePt t="9237" x="2787650" y="1441450"/>
          <p14:tracePt t="9243" x="2816225" y="1441450"/>
          <p14:tracePt t="9249" x="2846388" y="1441450"/>
          <p14:tracePt t="9250" x="2852738" y="1441450"/>
          <p14:tracePt t="9255" x="2874963" y="1441450"/>
          <p14:tracePt t="9261" x="2897188" y="1433513"/>
          <p14:tracePt t="9267" x="2919413" y="1427163"/>
          <p14:tracePt t="9273" x="2940050" y="1419225"/>
          <p14:tracePt t="9279" x="2955925" y="1419225"/>
          <p14:tracePt t="9280" x="2962275" y="1419225"/>
          <p14:tracePt t="9285" x="2976563" y="1419225"/>
          <p14:tracePt t="9291" x="2984500" y="1412875"/>
          <p14:tracePt t="9297" x="3006725" y="1412875"/>
          <p14:tracePt t="9303" x="3028950" y="1404938"/>
          <p14:tracePt t="9309" x="3043238" y="1404938"/>
          <p14:tracePt t="9315" x="3057525" y="1397000"/>
          <p14:tracePt t="9322" x="3071813" y="1397000"/>
          <p14:tracePt t="9328" x="3087688" y="1397000"/>
          <p14:tracePt t="9334" x="3101975" y="1390650"/>
          <p14:tracePt t="9340" x="3116263" y="1390650"/>
          <p14:tracePt t="9346" x="3124200" y="1382713"/>
          <p14:tracePt t="9352" x="3138488" y="1382713"/>
          <p14:tracePt t="9359" x="3138488" y="1374775"/>
          <p14:tracePt t="9364" x="3144838" y="1374775"/>
          <p14:tracePt t="9371" x="3152775" y="1374775"/>
          <p14:tracePt t="9376" x="3160713" y="1374775"/>
          <p14:tracePt t="9392" x="3167063" y="1374775"/>
          <p14:tracePt t="9405" x="3175000" y="1374775"/>
          <p14:tracePt t="9507" x="3167063" y="1374775"/>
          <p14:tracePt t="9511" x="3160713" y="1374775"/>
          <p14:tracePt t="9514" x="3152775" y="1374775"/>
          <p14:tracePt t="9516" x="3144838" y="1374775"/>
          <p14:tracePt t="9522" x="3130550" y="1374775"/>
          <p14:tracePt t="9528" x="3101975" y="1374775"/>
          <p14:tracePt t="9528" x="3094038" y="1374775"/>
          <p14:tracePt t="9534" x="3057525" y="1382713"/>
          <p14:tracePt t="9534" x="3051175" y="1382713"/>
          <p14:tracePt t="9540" x="3006725" y="1390650"/>
          <p14:tracePt t="9546" x="2962275" y="1397000"/>
          <p14:tracePt t="9546" x="2955925" y="1397000"/>
          <p14:tracePt t="9552" x="2903538" y="1397000"/>
          <p14:tracePt t="9558" x="2860675" y="1397000"/>
          <p14:tracePt t="9558" x="2852738" y="1397000"/>
          <p14:tracePt t="9564" x="2830513" y="1412875"/>
          <p14:tracePt t="9570" x="2801938" y="1419225"/>
          <p14:tracePt t="9576" x="2787650" y="1419225"/>
          <p14:tracePt t="9582" x="2771775" y="1419225"/>
          <p14:tracePt t="9588" x="2765425" y="1419225"/>
          <p14:tracePt t="9594" x="2757488" y="1419225"/>
          <p14:tracePt t="9600" x="2751138" y="1419225"/>
          <p14:tracePt t="9606" x="2743200" y="1427163"/>
          <p14:tracePt t="9616" x="2735263" y="1427163"/>
          <p14:tracePt t="9623" x="2728913" y="1427163"/>
          <p14:tracePt t="9626" x="2720975" y="1427163"/>
          <p14:tracePt t="9640" x="2714625" y="1427163"/>
          <p14:tracePt t="9706" x="2720975" y="1427163"/>
          <p14:tracePt t="9712" x="2728913" y="1427163"/>
          <p14:tracePt t="9714" x="2735263" y="1427163"/>
          <p14:tracePt t="9716" x="2743200" y="1427163"/>
          <p14:tracePt t="9721" x="2751138" y="1427163"/>
          <p14:tracePt t="9728" x="2765425" y="1427163"/>
          <p14:tracePt t="9733" x="2787650" y="1419225"/>
          <p14:tracePt t="9740" x="2801938" y="1419225"/>
          <p14:tracePt t="9746" x="2824163" y="1419225"/>
          <p14:tracePt t="9753" x="2852738" y="1419225"/>
          <p14:tracePt t="9758" x="2860675" y="1419225"/>
          <p14:tracePt t="9764" x="2874963" y="1419225"/>
          <p14:tracePt t="9770" x="2897188" y="1419225"/>
          <p14:tracePt t="9776" x="2911475" y="1419225"/>
          <p14:tracePt t="9782" x="2933700" y="1419225"/>
          <p14:tracePt t="9788" x="2947988" y="1419225"/>
          <p14:tracePt t="9794" x="2976563" y="1419225"/>
          <p14:tracePt t="9800" x="2992438" y="1412875"/>
          <p14:tracePt t="9807" x="3013075" y="1412875"/>
          <p14:tracePt t="9812" x="3028950" y="1404938"/>
          <p14:tracePt t="9818" x="3043238" y="1404938"/>
          <p14:tracePt t="9824" x="3051175" y="1397000"/>
          <p14:tracePt t="9830" x="3057525" y="1397000"/>
          <p14:tracePt t="9837" x="3065463" y="1397000"/>
          <p14:tracePt t="9843" x="3071813" y="1397000"/>
          <p14:tracePt t="9971" x="3065463" y="1397000"/>
          <p14:tracePt t="9975" x="3057525" y="1397000"/>
          <p14:tracePt t="9978" x="3051175" y="1397000"/>
          <p14:tracePt t="9983" x="3043238" y="1397000"/>
          <p14:tracePt t="9988" x="3035300" y="1397000"/>
          <p14:tracePt t="9994" x="3013075" y="1397000"/>
          <p14:tracePt t="10000" x="2998788" y="1397000"/>
          <p14:tracePt t="10006" x="2976563" y="1397000"/>
          <p14:tracePt t="10012" x="2955925" y="1404938"/>
          <p14:tracePt t="10019" x="2933700" y="1404938"/>
          <p14:tracePt t="10019" x="2925763" y="1404938"/>
          <p14:tracePt t="10024" x="2911475" y="1412875"/>
          <p14:tracePt t="10031" x="2889250" y="1412875"/>
          <p14:tracePt t="10032" x="2874963" y="1412875"/>
          <p14:tracePt t="10037" x="2867025" y="1419225"/>
          <p14:tracePt t="10043" x="2852738" y="1419225"/>
          <p14:tracePt t="10049" x="2838450" y="1419225"/>
          <p14:tracePt t="10055" x="2830513" y="1419225"/>
          <p14:tracePt t="10061" x="2824163" y="1427163"/>
          <p14:tracePt t="10071" x="2816225" y="1427163"/>
          <p14:tracePt t="10174" x="2824163" y="1427163"/>
          <p14:tracePt t="10178" x="2830513" y="1427163"/>
          <p14:tracePt t="10184" x="2838450" y="1427163"/>
          <p14:tracePt t="10187" x="2846388" y="1427163"/>
          <p14:tracePt t="10189" x="2852738" y="1427163"/>
          <p14:tracePt t="10195" x="2860675" y="1427163"/>
          <p14:tracePt t="10200" x="2874963" y="1427163"/>
          <p14:tracePt t="10206" x="2897188" y="1427163"/>
          <p14:tracePt t="10212" x="2919413" y="1427163"/>
          <p14:tracePt t="10218" x="2940050" y="1427163"/>
          <p14:tracePt t="10224" x="2962275" y="1427163"/>
          <p14:tracePt t="10231" x="2984500" y="1419225"/>
          <p14:tracePt t="10237" x="2998788" y="1419225"/>
          <p14:tracePt t="10243" x="3013075" y="1412875"/>
          <p14:tracePt t="10249" x="3028950" y="1404938"/>
          <p14:tracePt t="10255" x="3051175" y="1397000"/>
          <p14:tracePt t="10261" x="3065463" y="1397000"/>
          <p14:tracePt t="10261" x="3071813" y="1397000"/>
          <p14:tracePt t="10267" x="3079750" y="1397000"/>
          <p14:tracePt t="10273" x="3094038" y="1390650"/>
          <p14:tracePt t="10279" x="3108325" y="1382713"/>
          <p14:tracePt t="10285" x="3116263" y="1382713"/>
          <p14:tracePt t="10382" x="3108325" y="1382713"/>
          <p14:tracePt t="10387" x="3101975" y="1382713"/>
          <p14:tracePt t="10395" x="3094038" y="1382713"/>
          <p14:tracePt t="10411" x="3094038" y="1390650"/>
          <p14:tracePt t="10412" x="3087688" y="1390650"/>
          <p14:tracePt t="10422" x="3079750" y="1390650"/>
          <p14:tracePt t="10426" x="3079750" y="1397000"/>
          <p14:tracePt t="10436" x="3071813" y="1397000"/>
          <p14:tracePt t="10444" x="3065463" y="1397000"/>
          <p14:tracePt t="10450" x="3057525" y="1397000"/>
          <p14:tracePt t="10454" x="3057525" y="1404938"/>
          <p14:tracePt t="10456" x="3051175" y="1404938"/>
          <p14:tracePt t="10461" x="3043238" y="1404938"/>
          <p14:tracePt t="10467" x="3035300" y="1412875"/>
          <p14:tracePt t="10467" x="3028950" y="1412875"/>
          <p14:tracePt t="10473" x="3021013" y="1412875"/>
          <p14:tracePt t="10479" x="3006725" y="1412875"/>
          <p14:tracePt t="10485" x="2992438" y="1412875"/>
          <p14:tracePt t="10491" x="2976563" y="1412875"/>
          <p14:tracePt t="10498" x="2947988" y="1412875"/>
          <p14:tracePt t="10498" x="2940050" y="1412875"/>
          <p14:tracePt t="10503" x="2925763" y="1412875"/>
          <p14:tracePt t="10510" x="2897188" y="1412875"/>
          <p14:tracePt t="10515" x="2867025" y="1404938"/>
          <p14:tracePt t="10521" x="2824163" y="1397000"/>
          <p14:tracePt t="10527" x="2771775" y="1382713"/>
          <p14:tracePt t="10534" x="2714625" y="1368425"/>
          <p14:tracePt t="10540" x="2633663" y="1354138"/>
          <p14:tracePt t="10546" x="2546350" y="1323975"/>
          <p14:tracePt t="10546" x="2524125" y="1317625"/>
          <p14:tracePt t="10552" x="2435225" y="1287463"/>
          <p14:tracePt t="10558" x="2333625" y="1250950"/>
          <p14:tracePt t="10564" x="2224088" y="1222375"/>
          <p14:tracePt t="10564" x="2209800" y="1214438"/>
          <p14:tracePt t="10570" x="2128838" y="1185863"/>
          <p14:tracePt t="10576" x="2041525" y="1149350"/>
          <p14:tracePt t="10582" x="1960563" y="1112838"/>
          <p14:tracePt t="10589" x="1879600" y="1068388"/>
          <p14:tracePt t="10589" x="1865313" y="1060450"/>
          <p14:tracePt t="10594" x="1828800" y="1038225"/>
          <p14:tracePt t="10600" x="1755775" y="987425"/>
          <p14:tracePt t="10607" x="1711325" y="958850"/>
          <p14:tracePt t="10613" x="1674813" y="922338"/>
          <p14:tracePt t="10618" x="1638300" y="892175"/>
          <p14:tracePt t="10624" x="1601788" y="855663"/>
          <p14:tracePt t="10630" x="1573213" y="812800"/>
          <p14:tracePt t="10637" x="1536700" y="776288"/>
          <p14:tracePt t="10642" x="1514475" y="738188"/>
          <p14:tracePt t="10649" x="1492250" y="709613"/>
          <p14:tracePt t="10655" x="1470025" y="673100"/>
          <p14:tracePt t="10655" x="1470025" y="665163"/>
          <p14:tracePt t="10661" x="1447800" y="628650"/>
          <p14:tracePt t="10667" x="1411288" y="585788"/>
          <p14:tracePt t="10673" x="1382713" y="541338"/>
          <p14:tracePt t="10679" x="1360488" y="504825"/>
          <p14:tracePt t="10685" x="1346200" y="476250"/>
          <p14:tracePt t="10686" x="1338263" y="468313"/>
          <p14:tracePt t="10686" x="1338263" y="460375"/>
          <p14:tracePt t="10691" x="1323975" y="431800"/>
          <p14:tracePt t="10698" x="1301750" y="387350"/>
          <p14:tracePt t="10703" x="1295400" y="344488"/>
          <p14:tracePt t="10709" x="1273175" y="307975"/>
          <p14:tracePt t="10716" x="1258888" y="255588"/>
          <p14:tracePt t="10721" x="1236663" y="196850"/>
          <p14:tracePt t="10728" x="1206500" y="139700"/>
          <p14:tracePt t="10734" x="1200150" y="95250"/>
          <p14:tracePt t="10740" x="1169988" y="365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4B356A87-38ED-F703-315B-1CAA5B2BED0C}"/>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91DD2A0F-D275-8916-529E-0D3E77DBCDE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Before Load Balancing</a:t>
            </a:r>
            <a:endParaRPr sz="2300" dirty="0"/>
          </a:p>
        </p:txBody>
      </p:sp>
      <p:sp>
        <p:nvSpPr>
          <p:cNvPr id="184" name="Google Shape;184;p26">
            <a:extLst>
              <a:ext uri="{FF2B5EF4-FFF2-40B4-BE49-F238E27FC236}">
                <a16:creationId xmlns:a16="http://schemas.microsoft.com/office/drawing/2014/main" id="{59BDB1CE-744F-8928-D623-8433E823A64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6</a:t>
            </a:fld>
            <a:endParaRPr sz="900">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B44F742F-07BA-9E78-91AD-5B76D304A9A1}"/>
              </a:ext>
            </a:extLst>
          </p:cNvPr>
          <p:cNvPicPr>
            <a:picLocks noChangeAspect="1"/>
          </p:cNvPicPr>
          <p:nvPr/>
        </p:nvPicPr>
        <p:blipFill>
          <a:blip r:embed="rId5"/>
          <a:stretch>
            <a:fillRect/>
          </a:stretch>
        </p:blipFill>
        <p:spPr>
          <a:xfrm>
            <a:off x="1121773" y="777567"/>
            <a:ext cx="7566660" cy="3741895"/>
          </a:xfrm>
          <a:prstGeom prst="rect">
            <a:avLst/>
          </a:prstGeom>
        </p:spPr>
      </p:pic>
      <p:sp>
        <p:nvSpPr>
          <p:cNvPr id="2" name="Rectangle 1">
            <a:extLst>
              <a:ext uri="{FF2B5EF4-FFF2-40B4-BE49-F238E27FC236}">
                <a16:creationId xmlns:a16="http://schemas.microsoft.com/office/drawing/2014/main" id="{B8311C34-0944-9E94-BA98-BBE77A97367E}"/>
              </a:ext>
            </a:extLst>
          </p:cNvPr>
          <p:cNvSpPr/>
          <p:nvPr/>
        </p:nvSpPr>
        <p:spPr>
          <a:xfrm>
            <a:off x="7519988" y="1383506"/>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6E35EA1-B1E5-59BC-EA57-0A557930B134}"/>
              </a:ext>
            </a:extLst>
          </p:cNvPr>
          <p:cNvSpPr/>
          <p:nvPr/>
        </p:nvSpPr>
        <p:spPr>
          <a:xfrm>
            <a:off x="7519988" y="2107194"/>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DD19F1-E19B-205A-5B1C-EE99C4975D3F}"/>
              </a:ext>
            </a:extLst>
          </p:cNvPr>
          <p:cNvSpPr/>
          <p:nvPr/>
        </p:nvSpPr>
        <p:spPr>
          <a:xfrm>
            <a:off x="7365207" y="2929150"/>
            <a:ext cx="1264444" cy="1807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Audio 53">
            <a:hlinkClick r:id="" action="ppaction://media"/>
            <a:extLst>
              <a:ext uri="{FF2B5EF4-FFF2-40B4-BE49-F238E27FC236}">
                <a16:creationId xmlns:a16="http://schemas.microsoft.com/office/drawing/2014/main" id="{4C05760A-5CDF-47FC-A641-02DDD39776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81530115"/>
      </p:ext>
    </p:extLst>
  </p:cSld>
  <p:clrMapOvr>
    <a:masterClrMapping/>
  </p:clrMapOvr>
  <mc:AlternateContent xmlns:mc="http://schemas.openxmlformats.org/markup-compatibility/2006" xmlns:p14="http://schemas.microsoft.com/office/powerpoint/2010/main">
    <mc:Choice Requires="p14">
      <p:transition spd="slow" p14:dur="2000" advTm="34761"/>
    </mc:Choice>
    <mc:Fallback xmlns="">
      <p:transition spd="slow" advTm="34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extLst>
    <p:ext uri="{3A86A75C-4F4B-4683-9AE1-C65F6400EC91}">
      <p14:laserTraceLst xmlns:p14="http://schemas.microsoft.com/office/powerpoint/2010/main">
        <p14:tracePtLst>
          <p14:tracePt t="7985" x="14288" y="2319338"/>
          <p14:tracePt t="7987" x="22225" y="2311400"/>
          <p14:tracePt t="7993" x="44450" y="2305050"/>
          <p14:tracePt t="8006" x="153988" y="2274888"/>
          <p14:tracePt t="8018" x="255588" y="2238375"/>
          <p14:tracePt t="8018" x="263525" y="2238375"/>
          <p14:tracePt t="8018" x="277813" y="2238375"/>
          <p14:tracePt t="8024" x="336550" y="2216150"/>
          <p14:tracePt t="8030" x="417513" y="2195513"/>
          <p14:tracePt t="8036" x="490538" y="2173288"/>
          <p14:tracePt t="8036" x="504825" y="2165350"/>
          <p14:tracePt t="8042" x="577850" y="2143125"/>
          <p14:tracePt t="8048" x="681038" y="2114550"/>
          <p14:tracePt t="8055" x="760413" y="2092325"/>
          <p14:tracePt t="8055" x="782638" y="2085975"/>
          <p14:tracePt t="8056" x="790575" y="2085975"/>
          <p14:tracePt t="8060" x="833438" y="2070100"/>
          <p14:tracePt t="8066" x="900113" y="2055813"/>
          <p14:tracePt t="8072" x="936625" y="2041525"/>
          <p14:tracePt t="8078" x="965200" y="2033588"/>
          <p14:tracePt t="8085" x="979488" y="2027238"/>
          <p14:tracePt t="8085" x="987425" y="2027238"/>
          <p14:tracePt t="8097" x="987425" y="2019300"/>
          <p14:tracePt t="8168" x="995363" y="2019300"/>
          <p14:tracePt t="8170" x="1001713" y="2019300"/>
          <p14:tracePt t="8175" x="1009650" y="2019300"/>
          <p14:tracePt t="8181" x="1031875" y="2011363"/>
          <p14:tracePt t="8187" x="1054100" y="1997075"/>
          <p14:tracePt t="8194" x="1090613" y="1997075"/>
          <p14:tracePt t="8194" x="1096963" y="1997075"/>
          <p14:tracePt t="8199" x="1133475" y="1974850"/>
          <p14:tracePt t="8206" x="1200150" y="1954213"/>
          <p14:tracePt t="8212" x="1250950" y="1931988"/>
          <p14:tracePt t="8212" x="1258888" y="1931988"/>
          <p14:tracePt t="8212" x="1273175" y="1924050"/>
          <p14:tracePt t="8224" x="1404938" y="1887538"/>
          <p14:tracePt t="8230" x="1470025" y="1858963"/>
          <p14:tracePt t="8242" x="1638300" y="1800225"/>
          <p14:tracePt t="8248" x="1711325" y="1770063"/>
          <p14:tracePt t="8265" x="1952625" y="1682750"/>
          <p14:tracePt t="8269" x="2005013" y="1660525"/>
          <p14:tracePt t="8269" x="2019300" y="1654175"/>
          <p14:tracePt t="8278" x="2151063" y="1609725"/>
          <p14:tracePt t="8279" x="2165350" y="1601788"/>
          <p14:tracePt t="8285" x="2274888" y="1565275"/>
          <p14:tracePt t="8290" x="2362200" y="1536700"/>
          <p14:tracePt t="8296" x="2479675" y="1492250"/>
          <p14:tracePt t="8303" x="2611438" y="1449388"/>
          <p14:tracePt t="8303" x="2625725" y="1441450"/>
          <p14:tracePt t="8309" x="2728913" y="1404938"/>
          <p14:tracePt t="8314" x="2867025" y="1360488"/>
          <p14:tracePt t="8321" x="2998788" y="1317625"/>
          <p14:tracePt t="8327" x="3116263" y="1281113"/>
          <p14:tracePt t="8333" x="3233738" y="1250950"/>
          <p14:tracePt t="8333" x="3248025" y="1243013"/>
          <p14:tracePt t="8339" x="3313113" y="1222375"/>
          <p14:tracePt t="8345" x="3379788" y="1206500"/>
          <p14:tracePt t="8351" x="3424238" y="1185863"/>
          <p14:tracePt t="8357" x="3460750" y="1163638"/>
          <p14:tracePt t="8363" x="3467100" y="1155700"/>
          <p14:tracePt t="8369" x="3467100" y="1149350"/>
          <p14:tracePt t="8375" x="3475038" y="1141413"/>
          <p14:tracePt t="8384" x="3475038" y="1133475"/>
          <p14:tracePt t="8389" x="3475038" y="1127125"/>
          <p14:tracePt t="8394" x="3475038" y="1119188"/>
          <p14:tracePt t="8404" x="3475038" y="1112838"/>
          <p14:tracePt t="8409" x="3475038" y="1104900"/>
          <p14:tracePt t="8414" x="3467100" y="1104900"/>
          <p14:tracePt t="8418" x="3467100" y="1096963"/>
          <p14:tracePt t="8424" x="3460750" y="1096963"/>
          <p14:tracePt t="8430" x="3444875" y="1096963"/>
          <p14:tracePt t="8436" x="3424238" y="1090613"/>
          <p14:tracePt t="8442" x="3402013" y="1090613"/>
          <p14:tracePt t="8448" x="3371850" y="1082675"/>
          <p14:tracePt t="8448" x="3365500" y="1082675"/>
          <p14:tracePt t="8454" x="3335338" y="1082675"/>
          <p14:tracePt t="8454" x="3328988" y="1082675"/>
          <p14:tracePt t="8460" x="3292475" y="1082675"/>
          <p14:tracePt t="8466" x="3248025" y="1082675"/>
          <p14:tracePt t="8466" x="3240088" y="1082675"/>
          <p14:tracePt t="8472" x="3197225" y="1082675"/>
          <p14:tracePt t="8472" x="3181350" y="1082675"/>
          <p14:tracePt t="8485" x="3057525" y="1082675"/>
          <p14:tracePt t="8491" x="2998788" y="1082675"/>
          <p14:tracePt t="8497" x="2940050" y="1082675"/>
          <p14:tracePt t="8503" x="2874963" y="1096963"/>
          <p14:tracePt t="8509" x="2808288" y="1096963"/>
          <p14:tracePt t="8515" x="2743200" y="1104900"/>
          <p14:tracePt t="8521" x="2678113" y="1119188"/>
          <p14:tracePt t="8527" x="2611438" y="1127125"/>
          <p14:tracePt t="8533" x="2538413" y="1141413"/>
          <p14:tracePt t="8540" x="2465388" y="1149350"/>
          <p14:tracePt t="8540" x="2457450" y="1155700"/>
          <p14:tracePt t="8546" x="2384425" y="1163638"/>
          <p14:tracePt t="8552" x="2305050" y="1185863"/>
          <p14:tracePt t="8558" x="2238375" y="1200150"/>
          <p14:tracePt t="8564" x="2128838" y="1222375"/>
          <p14:tracePt t="8570" x="2070100" y="1236663"/>
          <p14:tracePt t="8576" x="1997075" y="1250950"/>
          <p14:tracePt t="8582" x="1931988" y="1273175"/>
          <p14:tracePt t="8588" x="1857375" y="1301750"/>
          <p14:tracePt t="8594" x="1800225" y="1323975"/>
          <p14:tracePt t="8600" x="1733550" y="1354138"/>
          <p14:tracePt t="8606" x="1668463" y="1382713"/>
          <p14:tracePt t="8612" x="1601788" y="1419225"/>
          <p14:tracePt t="8619" x="1536700" y="1455738"/>
          <p14:tracePt t="8624" x="1492250" y="1485900"/>
          <p14:tracePt t="8630" x="1433513" y="1514475"/>
          <p14:tracePt t="8631" x="1427163" y="1522413"/>
          <p14:tracePt t="8636" x="1374775" y="1558925"/>
          <p14:tracePt t="8642" x="1323975" y="1595438"/>
          <p14:tracePt t="8649" x="1273175" y="1638300"/>
          <p14:tracePt t="8655" x="1228725" y="1682750"/>
          <p14:tracePt t="8661" x="1184275" y="1733550"/>
          <p14:tracePt t="8661" x="1163638" y="1749425"/>
          <p14:tracePt t="8667" x="1141413" y="1792288"/>
          <p14:tracePt t="8673" x="1096963" y="1865313"/>
          <p14:tracePt t="8679" x="1054100" y="1931988"/>
          <p14:tracePt t="8685" x="1023938" y="2005013"/>
          <p14:tracePt t="8691" x="995363" y="2078038"/>
          <p14:tracePt t="8697" x="973138" y="2151063"/>
          <p14:tracePt t="8703" x="950913" y="2232025"/>
          <p14:tracePt t="8709" x="928688" y="2305050"/>
          <p14:tracePt t="8710" x="928688" y="2327275"/>
          <p14:tracePt t="8715" x="914400" y="2392363"/>
          <p14:tracePt t="8721" x="906463" y="2459038"/>
          <p14:tracePt t="8727" x="900113" y="2524125"/>
          <p14:tracePt t="8728" x="900113" y="2532063"/>
          <p14:tracePt t="8733" x="900113" y="2582863"/>
          <p14:tracePt t="8739" x="900113" y="2655888"/>
          <p14:tracePt t="8745" x="900113" y="2706688"/>
          <p14:tracePt t="8746" x="900113" y="2714625"/>
          <p14:tracePt t="8751" x="922338" y="2759075"/>
          <p14:tracePt t="8758" x="942975" y="2832100"/>
          <p14:tracePt t="8763" x="965200" y="2874963"/>
          <p14:tracePt t="8770" x="995363" y="2933700"/>
          <p14:tracePt t="8776" x="1031875" y="2992438"/>
          <p14:tracePt t="8782" x="1068388" y="3051175"/>
          <p14:tracePt t="8788" x="1111250" y="3101975"/>
          <p14:tracePt t="8794" x="1163638" y="3152775"/>
          <p14:tracePt t="8800" x="1214438" y="3205163"/>
          <p14:tracePt t="8806" x="1265238" y="3263900"/>
          <p14:tracePt t="8812" x="1323975" y="3314700"/>
          <p14:tracePt t="8818" x="1382713" y="3343275"/>
          <p14:tracePt t="8824" x="1447800" y="3394075"/>
          <p14:tracePt t="8830" x="1506538" y="3432175"/>
          <p14:tracePt t="8836" x="1565275" y="3468688"/>
          <p14:tracePt t="8842" x="1624013" y="3497263"/>
          <p14:tracePt t="8849" x="1682750" y="3533775"/>
          <p14:tracePt t="8849" x="1689100" y="3533775"/>
          <p14:tracePt t="8854" x="1755775" y="3556000"/>
          <p14:tracePt t="8860" x="1820863" y="3584575"/>
          <p14:tracePt t="8867" x="1887538" y="3614738"/>
          <p14:tracePt t="8867" x="1893888" y="3621088"/>
          <p14:tracePt t="8872" x="1974850" y="3643313"/>
          <p14:tracePt t="8879" x="2055813" y="3673475"/>
          <p14:tracePt t="8885" x="2136775" y="3694113"/>
          <p14:tracePt t="8891" x="2238375" y="3724275"/>
          <p14:tracePt t="8897" x="2347913" y="3752850"/>
          <p14:tracePt t="8897" x="2370138" y="3752850"/>
          <p14:tracePt t="8903" x="2465388" y="3775075"/>
          <p14:tracePt t="8909" x="2611438" y="3797300"/>
          <p14:tracePt t="8915" x="2757488" y="3805238"/>
          <p14:tracePt t="8915" x="2787650" y="3805238"/>
          <p14:tracePt t="8921" x="2911475" y="3819525"/>
          <p14:tracePt t="8927" x="3071813" y="3819525"/>
          <p14:tracePt t="8928" x="3094038" y="3819525"/>
          <p14:tracePt t="8933" x="3203575" y="3819525"/>
          <p14:tracePt t="8939" x="3379788" y="3819525"/>
          <p14:tracePt t="8946" x="3511550" y="3819525"/>
          <p14:tracePt t="8946" x="3533775" y="3819525"/>
          <p14:tracePt t="8951" x="3649663" y="3819525"/>
          <p14:tracePt t="8958" x="3797300" y="3819525"/>
          <p14:tracePt t="8958" x="3817938" y="3819525"/>
          <p14:tracePt t="8963" x="3927475" y="3819525"/>
          <p14:tracePt t="8970" x="4081463" y="3805238"/>
          <p14:tracePt t="8976" x="4198938" y="3797300"/>
          <p14:tracePt t="8982" x="4330700" y="3789363"/>
          <p14:tracePt t="8988" x="4448175" y="3775075"/>
          <p14:tracePt t="8994" x="4572000" y="3752850"/>
          <p14:tracePt t="9000" x="4681538" y="3730625"/>
          <p14:tracePt t="9006" x="4791075" y="3709988"/>
          <p14:tracePt t="9006" x="4813300" y="3709988"/>
          <p14:tracePt t="9012" x="4900613" y="3687763"/>
          <p14:tracePt t="9018" x="5026025" y="3657600"/>
          <p14:tracePt t="9024" x="5135563" y="3636963"/>
          <p14:tracePt t="9025" x="5157788" y="3629025"/>
          <p14:tracePt t="9030" x="5245100" y="3614738"/>
          <p14:tracePt t="9036" x="5376863" y="3584575"/>
          <p14:tracePt t="9042" x="5464175" y="3556000"/>
          <p14:tracePt t="9043" x="5486400" y="3556000"/>
          <p14:tracePt t="9048" x="5573713" y="3533775"/>
          <p14:tracePt t="9049" x="5589588" y="3533775"/>
          <p14:tracePt t="9055" x="5683250" y="3505200"/>
          <p14:tracePt t="9055" x="5699125" y="3497263"/>
          <p14:tracePt t="9060" x="5778500" y="3468688"/>
          <p14:tracePt t="9067" x="5881688" y="3446463"/>
          <p14:tracePt t="9067" x="5888038" y="3438525"/>
          <p14:tracePt t="9072" x="5954713" y="3409950"/>
          <p14:tracePt t="9079" x="6013450" y="3379788"/>
          <p14:tracePt t="9085" x="6056313" y="3351213"/>
          <p14:tracePt t="9085" x="6064250" y="3343275"/>
          <p14:tracePt t="9091" x="6092825" y="3314700"/>
          <p14:tracePt t="9097" x="6115050" y="3284538"/>
          <p14:tracePt t="9097" x="6115050" y="3278188"/>
          <p14:tracePt t="9103" x="6122988" y="3248025"/>
          <p14:tracePt t="9109" x="6122988" y="3211513"/>
          <p14:tracePt t="9115" x="6122988" y="3175000"/>
          <p14:tracePt t="9121" x="6122988" y="3138488"/>
          <p14:tracePt t="9127" x="6122988" y="3095625"/>
          <p14:tracePt t="9133" x="6122988" y="3051175"/>
          <p14:tracePt t="9139" x="6122988" y="3006725"/>
          <p14:tracePt t="9145" x="6115050" y="2963863"/>
          <p14:tracePt t="9146" x="6108700" y="2947988"/>
          <p14:tracePt t="9151" x="6100763" y="2919413"/>
          <p14:tracePt t="9157" x="6092825" y="2868613"/>
          <p14:tracePt t="9164" x="6078538" y="2824163"/>
          <p14:tracePt t="9164" x="6078538" y="2809875"/>
          <p14:tracePt t="9170" x="6064250" y="2773363"/>
          <p14:tracePt t="9176" x="6049963" y="2728913"/>
          <p14:tracePt t="9176" x="6049963" y="2720975"/>
          <p14:tracePt t="9182" x="6035675" y="2692400"/>
          <p14:tracePt t="9188" x="6013450" y="2655888"/>
          <p14:tracePt t="9194" x="5991225" y="2611438"/>
          <p14:tracePt t="9200" x="5969000" y="2568575"/>
          <p14:tracePt t="9206" x="5940425" y="2516188"/>
          <p14:tracePt t="9212" x="5903913" y="2465388"/>
          <p14:tracePt t="9212" x="5903913" y="2459038"/>
          <p14:tracePt t="9218" x="5873750" y="2414588"/>
          <p14:tracePt t="9224" x="5822950" y="2363788"/>
          <p14:tracePt t="9230" x="5794375" y="2327275"/>
          <p14:tracePt t="9236" x="5749925" y="2274888"/>
          <p14:tracePt t="9242" x="5705475" y="2232025"/>
          <p14:tracePt t="9243" x="5699125" y="2224088"/>
          <p14:tracePt t="9248" x="5668963" y="2187575"/>
          <p14:tracePt t="9249" x="5662613" y="2173288"/>
          <p14:tracePt t="9254" x="5626100" y="2143125"/>
          <p14:tracePt t="9260" x="5581650" y="2092325"/>
          <p14:tracePt t="9261" x="5573713" y="2085975"/>
          <p14:tracePt t="9266" x="5537200" y="2041525"/>
          <p14:tracePt t="9273" x="5472113" y="1974850"/>
          <p14:tracePt t="9279" x="5413375" y="1924050"/>
          <p14:tracePt t="9285" x="5368925" y="1879600"/>
          <p14:tracePt t="9291" x="5303838" y="1822450"/>
          <p14:tracePt t="9297" x="5230813" y="1755775"/>
          <p14:tracePt t="9303" x="5164138" y="1711325"/>
          <p14:tracePt t="9303" x="5149850" y="1697038"/>
          <p14:tracePt t="9309" x="5091113" y="1654175"/>
          <p14:tracePt t="9315" x="5018088" y="1601788"/>
          <p14:tracePt t="9321" x="4922838" y="1550988"/>
          <p14:tracePt t="9327" x="4857750" y="1514475"/>
          <p14:tracePt t="9333" x="4768850" y="1470025"/>
          <p14:tracePt t="9333" x="4740275" y="1455738"/>
          <p14:tracePt t="9339" x="4681538" y="1427163"/>
          <p14:tracePt t="9340" x="4675188" y="1419225"/>
          <p14:tracePt t="9345" x="4608513" y="1382713"/>
          <p14:tracePt t="9352" x="4513263" y="1346200"/>
          <p14:tracePt t="9357" x="4468813" y="1323975"/>
          <p14:tracePt t="9364" x="4389438" y="1295400"/>
          <p14:tracePt t="9369" x="4330700" y="1273175"/>
          <p14:tracePt t="9376" x="4257675" y="1250950"/>
          <p14:tracePt t="9382" x="4191000" y="1228725"/>
          <p14:tracePt t="9388" x="4125913" y="1214438"/>
          <p14:tracePt t="9394" x="4052888" y="1200150"/>
          <p14:tracePt t="9400" x="3979863" y="1192213"/>
          <p14:tracePt t="9406" x="3898900" y="1185863"/>
          <p14:tracePt t="9412" x="3811588" y="1185863"/>
          <p14:tracePt t="9412" x="3797300" y="1185863"/>
          <p14:tracePt t="9418" x="3708400" y="1177925"/>
          <p14:tracePt t="9424" x="3613150" y="1177925"/>
          <p14:tracePt t="9430" x="3511550" y="1177925"/>
          <p14:tracePt t="9431" x="3497263" y="1177925"/>
          <p14:tracePt t="9436" x="3408363" y="1185863"/>
          <p14:tracePt t="9442" x="3313113" y="1185863"/>
          <p14:tracePt t="9443" x="3298825" y="1192213"/>
          <p14:tracePt t="9448" x="3197225" y="1200150"/>
          <p14:tracePt t="9449" x="3189288" y="1200150"/>
          <p14:tracePt t="9454" x="3108325" y="1206500"/>
          <p14:tracePt t="9461" x="3006725" y="1222375"/>
          <p14:tracePt t="9461" x="2992438" y="1228725"/>
          <p14:tracePt t="9466" x="2919413" y="1243013"/>
          <p14:tracePt t="9472" x="2808288" y="1265238"/>
          <p14:tracePt t="9479" x="2692400" y="1287463"/>
          <p14:tracePt t="9485" x="2589213" y="1309688"/>
          <p14:tracePt t="9491" x="2479675" y="1331913"/>
          <p14:tracePt t="9497" x="2384425" y="1346200"/>
          <p14:tracePt t="9503" x="2274888" y="1368425"/>
          <p14:tracePt t="9509" x="2151063" y="1390650"/>
          <p14:tracePt t="9509" x="2136775" y="1404938"/>
          <p14:tracePt t="9515" x="2041525" y="1419225"/>
          <p14:tracePt t="9521" x="1931988" y="1449388"/>
          <p14:tracePt t="9521" x="1916113" y="1449388"/>
          <p14:tracePt t="9527" x="1828800" y="1470025"/>
          <p14:tracePt t="9533" x="1725613" y="1500188"/>
          <p14:tracePt t="9534" x="1711325" y="1506538"/>
          <p14:tracePt t="9539" x="1609725" y="1536700"/>
          <p14:tracePt t="9540" x="1595438" y="1543050"/>
          <p14:tracePt t="9545" x="1514475" y="1565275"/>
          <p14:tracePt t="9552" x="1411288" y="1601788"/>
          <p14:tracePt t="9552" x="1397000" y="1609725"/>
          <p14:tracePt t="9558" x="1316038" y="1638300"/>
          <p14:tracePt t="9559" x="1295400" y="1646238"/>
          <p14:tracePt t="9563" x="1228725" y="1668463"/>
          <p14:tracePt t="9570" x="1147763" y="1711325"/>
          <p14:tracePt t="9576" x="1054100" y="1755775"/>
          <p14:tracePt t="9582" x="987425" y="1785938"/>
          <p14:tracePt t="9588" x="928688" y="1828800"/>
          <p14:tracePt t="9594" x="863600" y="1865313"/>
          <p14:tracePt t="9594" x="855663" y="1873250"/>
          <p14:tracePt t="9600" x="819150" y="1901825"/>
          <p14:tracePt t="9600" x="811213" y="1909763"/>
          <p14:tracePt t="9606" x="782638" y="1931988"/>
          <p14:tracePt t="9612" x="746125" y="1974850"/>
          <p14:tracePt t="9618" x="709613" y="1997075"/>
          <p14:tracePt t="9618" x="701675" y="1997075"/>
          <p14:tracePt t="9624" x="687388" y="2033588"/>
          <p14:tracePt t="9631" x="658813" y="2063750"/>
          <p14:tracePt t="9636" x="636588" y="2106613"/>
          <p14:tracePt t="9643" x="614363" y="2143125"/>
          <p14:tracePt t="9649" x="592138" y="2187575"/>
          <p14:tracePt t="9650" x="585788" y="2209800"/>
          <p14:tracePt t="9655" x="577850" y="2238375"/>
          <p14:tracePt t="9661" x="563563" y="2282825"/>
          <p14:tracePt t="9667" x="549275" y="2327275"/>
          <p14:tracePt t="9673" x="541338" y="2384425"/>
          <p14:tracePt t="9679" x="527050" y="2436813"/>
          <p14:tracePt t="9685" x="527050" y="2479675"/>
          <p14:tracePt t="9691" x="519113" y="2532063"/>
          <p14:tracePt t="9697" x="519113" y="2582863"/>
          <p14:tracePt t="9703" x="512763" y="2627313"/>
          <p14:tracePt t="9709" x="512763" y="2670175"/>
          <p14:tracePt t="9715" x="512763" y="2714625"/>
          <p14:tracePt t="9721" x="519113" y="2765425"/>
          <p14:tracePt t="9727" x="527050" y="2809875"/>
          <p14:tracePt t="9728" x="533400" y="2816225"/>
          <p14:tracePt t="9733" x="549275" y="2860675"/>
          <p14:tracePt t="9739" x="569913" y="2905125"/>
          <p14:tracePt t="9740" x="569913" y="2919413"/>
          <p14:tracePt t="9745" x="592138" y="2955925"/>
          <p14:tracePt t="9746" x="600075" y="2963863"/>
          <p14:tracePt t="9751" x="622300" y="3006725"/>
          <p14:tracePt t="9758" x="658813" y="3051175"/>
          <p14:tracePt t="9758" x="658813" y="3057525"/>
          <p14:tracePt t="9763" x="695325" y="3101975"/>
          <p14:tracePt t="9769" x="738188" y="3160713"/>
          <p14:tracePt t="9776" x="790575" y="3219450"/>
          <p14:tracePt t="9782" x="841375" y="3270250"/>
          <p14:tracePt t="9788" x="900113" y="3321050"/>
          <p14:tracePt t="9788" x="914400" y="3336925"/>
          <p14:tracePt t="9794" x="965200" y="3365500"/>
          <p14:tracePt t="9800" x="1031875" y="3409950"/>
          <p14:tracePt t="9800" x="1038225" y="3424238"/>
          <p14:tracePt t="9806" x="1096963" y="3460750"/>
          <p14:tracePt t="9812" x="1163638" y="3505200"/>
          <p14:tracePt t="9818" x="1228725" y="3541713"/>
          <p14:tracePt t="9824" x="1295400" y="3578225"/>
          <p14:tracePt t="9830" x="1374775" y="3621088"/>
          <p14:tracePt t="9836" x="1455738" y="3673475"/>
          <p14:tracePt t="9843" x="1514475" y="3709988"/>
          <p14:tracePt t="9849" x="1579563" y="3738563"/>
          <p14:tracePt t="9855" x="1646238" y="3775075"/>
          <p14:tracePt t="9861" x="1719263" y="3811588"/>
          <p14:tracePt t="9867" x="1784350" y="3841750"/>
          <p14:tracePt t="9873" x="1857375" y="3870325"/>
          <p14:tracePt t="9879" x="1952625" y="3900488"/>
          <p14:tracePt t="9880" x="1974850" y="3900488"/>
          <p14:tracePt t="9885" x="2041525" y="3921125"/>
          <p14:tracePt t="9891" x="2128838" y="3929063"/>
          <p14:tracePt t="9901" x="2266950" y="3957638"/>
          <p14:tracePt t="9905" x="2347913" y="3973513"/>
          <p14:tracePt t="9915" x="2560638" y="3987800"/>
          <p14:tracePt t="9916" x="2582863" y="3987800"/>
          <p14:tracePt t="9921" x="2678113" y="3994150"/>
          <p14:tracePt t="9927" x="2779713" y="4010025"/>
          <p14:tracePt t="9933" x="2882900" y="4016375"/>
          <p14:tracePt t="9939" x="2976563" y="4030663"/>
          <p14:tracePt t="9940" x="2992438" y="4030663"/>
          <p14:tracePt t="9945" x="3065463" y="4038600"/>
          <p14:tracePt t="9946" x="3079750" y="4038600"/>
          <p14:tracePt t="9951" x="3152775" y="4038600"/>
          <p14:tracePt t="9958" x="3225800" y="4038600"/>
          <p14:tracePt t="9958" x="3240088" y="4038600"/>
          <p14:tracePt t="9963" x="3306763" y="4038600"/>
          <p14:tracePt t="9970" x="3379788" y="4038600"/>
          <p14:tracePt t="9976" x="3467100" y="4038600"/>
          <p14:tracePt t="9976" x="3475038" y="4038600"/>
          <p14:tracePt t="9982" x="3525838" y="4038600"/>
          <p14:tracePt t="9988" x="3592513" y="4038600"/>
          <p14:tracePt t="9994" x="3657600" y="4024313"/>
          <p14:tracePt t="10000" x="3722688" y="4010025"/>
          <p14:tracePt t="10006" x="3797300" y="3994150"/>
          <p14:tracePt t="10012" x="3862388" y="3973513"/>
          <p14:tracePt t="10018" x="3927475" y="3951288"/>
          <p14:tracePt t="10024" x="4016375" y="3929063"/>
          <p14:tracePt t="10025" x="4022725" y="3929063"/>
          <p14:tracePt t="10030" x="4081463" y="3906838"/>
          <p14:tracePt t="10036" x="4148138" y="3900488"/>
          <p14:tracePt t="10037" x="4154488" y="3892550"/>
          <p14:tracePt t="10042" x="4206875" y="3884613"/>
          <p14:tracePt t="10048" x="4257675" y="3870325"/>
          <p14:tracePt t="10055" x="4302125" y="3848100"/>
          <p14:tracePt t="10055" x="4308475" y="3848100"/>
          <p14:tracePt t="10060" x="4344988" y="3841750"/>
          <p14:tracePt t="10067" x="4395788" y="3819525"/>
          <p14:tracePt t="10072" x="4432300" y="3805238"/>
          <p14:tracePt t="10079" x="4498975" y="3783013"/>
          <p14:tracePt t="10085" x="4549775" y="3775075"/>
          <p14:tracePt t="10091" x="4608513" y="3752850"/>
          <p14:tracePt t="10097" x="4675188" y="3730625"/>
          <p14:tracePt t="10097" x="4681538" y="3730625"/>
          <p14:tracePt t="10103" x="4732338" y="3709988"/>
          <p14:tracePt t="10109" x="4791075" y="3694113"/>
          <p14:tracePt t="10115" x="4864100" y="3679825"/>
          <p14:tracePt t="10115" x="4872038" y="3673475"/>
          <p14:tracePt t="10121" x="4930775" y="3665538"/>
          <p14:tracePt t="10127" x="5010150" y="3643313"/>
          <p14:tracePt t="10133" x="5091113" y="3621088"/>
          <p14:tracePt t="10139" x="5141913" y="3606800"/>
          <p14:tracePt t="10140" x="5157788" y="3606800"/>
          <p14:tracePt t="10145" x="5208588" y="3592513"/>
          <p14:tracePt t="10146" x="5216525" y="3584575"/>
          <p14:tracePt t="10151" x="5267325" y="3570288"/>
          <p14:tracePt t="10157" x="5310188" y="3556000"/>
          <p14:tracePt t="10164" x="5376863" y="3533775"/>
          <p14:tracePt t="10169" x="5405438" y="3511550"/>
          <p14:tracePt t="10176" x="5441950" y="3489325"/>
          <p14:tracePt t="10177" x="5449888" y="3489325"/>
          <p14:tracePt t="10182" x="5472113" y="3475038"/>
          <p14:tracePt t="10188" x="5500688" y="3446463"/>
          <p14:tracePt t="10194" x="5530850" y="3424238"/>
          <p14:tracePt t="10200" x="5551488" y="3402013"/>
          <p14:tracePt t="10206" x="5581650" y="3379788"/>
          <p14:tracePt t="10212" x="5618163" y="3357563"/>
          <p14:tracePt t="10212" x="5618163" y="3351213"/>
          <p14:tracePt t="10218" x="5646738" y="3328988"/>
          <p14:tracePt t="10224" x="5691188" y="3284538"/>
          <p14:tracePt t="10230" x="5727700" y="3255963"/>
          <p14:tracePt t="10236" x="5756275" y="3219450"/>
          <p14:tracePt t="10242" x="5794375" y="3182938"/>
          <p14:tracePt t="10243" x="5800725" y="3182938"/>
          <p14:tracePt t="10248" x="5822950" y="3146425"/>
          <p14:tracePt t="10255" x="5837238" y="3116263"/>
          <p14:tracePt t="10255" x="5851525" y="3101975"/>
          <p14:tracePt t="10261" x="5859463" y="3073400"/>
          <p14:tracePt t="10274" x="5881688" y="2992438"/>
          <p14:tracePt t="10279" x="5881688" y="2955925"/>
          <p14:tracePt t="10285" x="5881688" y="2919413"/>
          <p14:tracePt t="10286" x="5881688" y="2911475"/>
          <p14:tracePt t="10291" x="5873750" y="2868613"/>
          <p14:tracePt t="10297" x="5859463" y="2824163"/>
          <p14:tracePt t="10304" x="5845175" y="2773363"/>
          <p14:tracePt t="10304" x="5837238" y="2765425"/>
          <p14:tracePt t="10310" x="5822950" y="2728913"/>
          <p14:tracePt t="10316" x="5808663" y="2692400"/>
          <p14:tracePt t="10322" x="5786438" y="2655888"/>
          <p14:tracePt t="10328" x="5772150" y="2611438"/>
          <p14:tracePt t="10334" x="5749925" y="2568575"/>
          <p14:tracePt t="10340" x="5735638" y="2546350"/>
          <p14:tracePt t="10346" x="5719763" y="2509838"/>
          <p14:tracePt t="10352" x="5705475" y="2473325"/>
          <p14:tracePt t="10358" x="5699125" y="2428875"/>
          <p14:tracePt t="10365" x="5683250" y="2370138"/>
          <p14:tracePt t="10370" x="5668963" y="2319338"/>
          <p14:tracePt t="10376" x="5654675" y="2260600"/>
          <p14:tracePt t="10383" x="5640388" y="2195513"/>
          <p14:tracePt t="10383" x="5632450" y="2195513"/>
          <p14:tracePt t="10388" x="5610225" y="2128838"/>
          <p14:tracePt t="10395" x="5589588" y="2078038"/>
          <p14:tracePt t="10395" x="5573713" y="2047875"/>
          <p14:tracePt t="10400" x="5559425" y="2005013"/>
          <p14:tracePt t="10406" x="5508625" y="1924050"/>
          <p14:tracePt t="10413" x="5472113" y="1851025"/>
          <p14:tracePt t="10413" x="5464175" y="1843088"/>
          <p14:tracePt t="10418" x="5427663" y="1778000"/>
          <p14:tracePt t="10425" x="5376863" y="1711325"/>
          <p14:tracePt t="10431" x="5310188" y="1624013"/>
          <p14:tracePt t="10437" x="5237163" y="1543050"/>
          <p14:tracePt t="10443" x="5157788" y="1455738"/>
          <p14:tracePt t="10443" x="5141913" y="1449388"/>
          <p14:tracePt t="10449" x="5076825" y="1382713"/>
          <p14:tracePt t="10455" x="5003800" y="1317625"/>
          <p14:tracePt t="10461" x="4916488" y="1250950"/>
          <p14:tracePt t="10461" x="4900613" y="1236663"/>
          <p14:tracePt t="10467" x="4805363" y="1177925"/>
          <p14:tracePt t="10473" x="4695825" y="1112838"/>
          <p14:tracePt t="10479" x="4616450" y="1074738"/>
          <p14:tracePt t="10485" x="4521200" y="1023938"/>
          <p14:tracePt t="10491" x="4411663" y="973138"/>
          <p14:tracePt t="10492" x="4395788" y="965200"/>
          <p14:tracePt t="10497" x="4316413" y="944563"/>
          <p14:tracePt t="10503" x="4213225" y="906463"/>
          <p14:tracePt t="10504" x="4198938" y="900113"/>
          <p14:tracePt t="10509" x="4117975" y="877888"/>
          <p14:tracePt t="10515" x="4016375" y="863600"/>
          <p14:tracePt t="10522" x="3906838" y="855663"/>
          <p14:tracePt t="10528" x="3817938" y="849313"/>
          <p14:tracePt t="10534" x="3730625" y="849313"/>
          <p14:tracePt t="10540" x="3643313" y="849313"/>
          <p14:tracePt t="10546" x="3554413" y="855663"/>
          <p14:tracePt t="10552" x="3460750" y="877888"/>
          <p14:tracePt t="10553" x="3444875" y="877888"/>
          <p14:tracePt t="10559" x="3357563" y="900113"/>
          <p14:tracePt t="10564" x="3276600" y="914400"/>
          <p14:tracePt t="10570" x="3181350" y="928688"/>
          <p14:tracePt t="10576" x="3094038" y="958850"/>
          <p14:tracePt t="10576" x="3057525" y="965200"/>
          <p14:tracePt t="10582" x="2962275" y="987425"/>
          <p14:tracePt t="10588" x="2889250" y="1009650"/>
          <p14:tracePt t="10594" x="2794000" y="1031875"/>
          <p14:tracePt t="10600" x="2714625" y="1060450"/>
          <p14:tracePt t="10601" x="2698750" y="1068388"/>
          <p14:tracePt t="10606" x="2633663" y="1090613"/>
          <p14:tracePt t="10613" x="2546350" y="1119188"/>
          <p14:tracePt t="10613" x="2538413" y="1119188"/>
          <p14:tracePt t="10618" x="2457450" y="1141413"/>
          <p14:tracePt t="10624" x="2378075" y="1169988"/>
          <p14:tracePt t="10631" x="2305050" y="1185863"/>
          <p14:tracePt t="10637" x="2224088" y="1214438"/>
          <p14:tracePt t="10643" x="2151063" y="1228725"/>
          <p14:tracePt t="10649" x="2078038" y="1250950"/>
          <p14:tracePt t="10655" x="1997075" y="1281113"/>
          <p14:tracePt t="10661" x="1924050" y="1309688"/>
          <p14:tracePt t="10667" x="1865313" y="1331913"/>
          <p14:tracePt t="10673" x="1792288" y="1360488"/>
          <p14:tracePt t="10679" x="1725613" y="1390650"/>
          <p14:tracePt t="10685" x="1660525" y="1427163"/>
          <p14:tracePt t="10691" x="1579563" y="1455738"/>
          <p14:tracePt t="10697" x="1528763" y="1492250"/>
          <p14:tracePt t="10703" x="1470025" y="1514475"/>
          <p14:tracePt t="10704" x="1447800" y="1522413"/>
          <p14:tracePt t="10709" x="1404938" y="1543050"/>
          <p14:tracePt t="10715" x="1346200" y="1573213"/>
          <p14:tracePt t="10721" x="1287463" y="1601788"/>
          <p14:tracePt t="10727" x="1228725" y="1631950"/>
          <p14:tracePt t="10734" x="1163638" y="1668463"/>
          <p14:tracePt t="10740" x="1104900" y="1697038"/>
          <p14:tracePt t="10746" x="1054100" y="1733550"/>
          <p14:tracePt t="10752" x="1009650" y="1763713"/>
          <p14:tracePt t="10758" x="958850" y="1806575"/>
          <p14:tracePt t="10764" x="906463" y="1843088"/>
          <p14:tracePt t="10770" x="855663" y="1887538"/>
          <p14:tracePt t="10776" x="827088" y="1931988"/>
          <p14:tracePt t="10782" x="790575" y="1974850"/>
          <p14:tracePt t="10783" x="774700" y="1990725"/>
          <p14:tracePt t="10788" x="746125" y="2033588"/>
          <p14:tracePt t="10789" x="738188" y="2041525"/>
          <p14:tracePt t="10794" x="709613" y="2085975"/>
          <p14:tracePt t="10801" x="681038" y="2143125"/>
          <p14:tracePt t="10801" x="681038" y="2151063"/>
          <p14:tracePt t="10806" x="665163" y="2195513"/>
          <p14:tracePt t="10812" x="650875" y="2260600"/>
          <p14:tracePt t="10813" x="650875" y="2268538"/>
          <p14:tracePt t="10819" x="636588" y="2319338"/>
          <p14:tracePt t="10819" x="636588" y="2333625"/>
          <p14:tracePt t="10819" x="636588" y="2347913"/>
          <p14:tracePt t="10824" x="636588" y="2384425"/>
          <p14:tracePt t="10831" x="636588" y="2459038"/>
          <p14:tracePt t="10840" x="650875" y="2552700"/>
          <p14:tracePt t="10840" x="650875" y="2568575"/>
          <p14:tracePt t="10843" x="658813" y="2605088"/>
          <p14:tracePt t="10855" x="687388" y="2765425"/>
          <p14:tracePt t="10861" x="701675" y="2846388"/>
          <p14:tracePt t="10867" x="723900" y="2919413"/>
          <p14:tracePt t="10868" x="723900" y="2941638"/>
          <p14:tracePt t="10873" x="746125" y="3000375"/>
          <p14:tracePt t="10879" x="768350" y="3079750"/>
          <p14:tracePt t="10885" x="790575" y="3138488"/>
          <p14:tracePt t="10891" x="804863" y="3205163"/>
          <p14:tracePt t="10892" x="811213" y="3211513"/>
          <p14:tracePt t="10897" x="833438" y="3255963"/>
          <p14:tracePt t="10898" x="833438" y="3270250"/>
          <p14:tracePt t="10903" x="855663" y="3306763"/>
          <p14:tracePt t="10911" x="892175" y="3357563"/>
          <p14:tracePt t="10915" x="928688" y="3416300"/>
          <p14:tracePt t="10921" x="965200" y="3460750"/>
          <p14:tracePt t="10928" x="1017588" y="3511550"/>
          <p14:tracePt t="10928" x="1023938" y="3525838"/>
          <p14:tracePt t="10934" x="1060450" y="3562350"/>
          <p14:tracePt t="10940" x="1111250" y="3606800"/>
          <p14:tracePt t="10946" x="1163638" y="3665538"/>
          <p14:tracePt t="10952" x="1228725" y="3716338"/>
          <p14:tracePt t="10958" x="1295400" y="3768725"/>
          <p14:tracePt t="10959" x="1309688" y="3775075"/>
          <p14:tracePt t="10964" x="1360488" y="3819525"/>
          <p14:tracePt t="10970" x="1433513" y="3862388"/>
          <p14:tracePt t="10976" x="1514475" y="3906838"/>
          <p14:tracePt t="10976" x="1520825" y="3914775"/>
          <p14:tracePt t="10982" x="1595438" y="3957638"/>
          <p14:tracePt t="10988" x="1668463" y="3994150"/>
          <p14:tracePt t="10989" x="1689100" y="4002088"/>
          <p14:tracePt t="10994" x="1755775" y="4030663"/>
          <p14:tracePt t="11000" x="1843088" y="4060825"/>
          <p14:tracePt t="11001" x="1851025" y="4060825"/>
          <p14:tracePt t="11007" x="1946275" y="4083050"/>
          <p14:tracePt t="11007" x="1952625" y="4083050"/>
          <p14:tracePt t="11012" x="2041525" y="4105275"/>
          <p14:tracePt t="11019" x="2151063" y="4111625"/>
          <p14:tracePt t="11019" x="2173288" y="4111625"/>
          <p14:tracePt t="11024" x="2274888" y="4119563"/>
          <p14:tracePt t="11031" x="2414588" y="4125913"/>
          <p14:tracePt t="11037" x="2552700" y="4125913"/>
          <p14:tracePt t="11043" x="2720975" y="4105275"/>
          <p14:tracePt t="11049" x="2874963" y="4089400"/>
          <p14:tracePt t="11055" x="3028950" y="4083050"/>
          <p14:tracePt t="11061" x="3181350" y="4060825"/>
          <p14:tracePt t="11067" x="3313113" y="4046538"/>
          <p14:tracePt t="11073" x="3467100" y="4024313"/>
          <p14:tracePt t="11079" x="3598863" y="4010025"/>
          <p14:tracePt t="11085" x="3716338" y="3994150"/>
          <p14:tracePt t="11086" x="3730625" y="3994150"/>
          <p14:tracePt t="11091" x="3825875" y="3973513"/>
          <p14:tracePt t="11092" x="3840163" y="3973513"/>
          <p14:tracePt t="11097" x="3949700" y="3951288"/>
          <p14:tracePt t="11098" x="3965575" y="3951288"/>
          <p14:tracePt t="11104" x="4044950" y="3929063"/>
          <p14:tracePt t="11109" x="4111625" y="3906838"/>
          <p14:tracePt t="11116" x="4191000" y="3870325"/>
          <p14:tracePt t="11116" x="4198938" y="3862388"/>
          <p14:tracePt t="11121" x="4257675" y="3833813"/>
          <p14:tracePt t="11127" x="4308475" y="3797300"/>
          <p14:tracePt t="11134" x="4381500" y="3730625"/>
          <p14:tracePt t="11134" x="4389438" y="3730625"/>
          <p14:tracePt t="11140" x="4432300" y="3687763"/>
          <p14:tracePt t="11146" x="4476750" y="3636963"/>
          <p14:tracePt t="11152" x="4521200" y="3584575"/>
          <p14:tracePt t="11158" x="4557713" y="3533775"/>
          <p14:tracePt t="11164" x="4594225" y="3489325"/>
          <p14:tracePt t="11164" x="4600575" y="3489325"/>
          <p14:tracePt t="11170" x="4630738" y="3452813"/>
          <p14:tracePt t="11176" x="4675188" y="3424238"/>
          <p14:tracePt t="11176" x="4675188" y="3416300"/>
          <p14:tracePt t="11182" x="4711700" y="3394075"/>
          <p14:tracePt t="11188" x="4748213" y="3357563"/>
          <p14:tracePt t="11194" x="4784725" y="3336925"/>
          <p14:tracePt t="11200" x="4813300" y="3314700"/>
          <p14:tracePt t="11207" x="4849813" y="3292475"/>
          <p14:tracePt t="11207" x="4857750" y="3292475"/>
          <p14:tracePt t="11212" x="4894263" y="3270250"/>
          <p14:tracePt t="11218" x="4937125" y="3248025"/>
          <p14:tracePt t="11225" x="4973638" y="3225800"/>
          <p14:tracePt t="11225" x="4989513" y="3219450"/>
          <p14:tracePt t="11225" x="4995863" y="3219450"/>
          <p14:tracePt t="11231" x="5032375" y="3197225"/>
          <p14:tracePt t="11237" x="5076825" y="3175000"/>
          <p14:tracePt t="11243" x="5135563" y="3146425"/>
          <p14:tracePt t="11249" x="5186363" y="3116263"/>
          <p14:tracePt t="11255" x="5237163" y="3087688"/>
          <p14:tracePt t="11255" x="5245100" y="3087688"/>
          <p14:tracePt t="11261" x="5281613" y="3057525"/>
          <p14:tracePt t="11267" x="5326063" y="3028950"/>
          <p14:tracePt t="11273" x="5354638" y="3000375"/>
          <p14:tracePt t="11274" x="5362575" y="3000375"/>
          <p14:tracePt t="11279" x="5383213" y="2970213"/>
          <p14:tracePt t="11285" x="5413375" y="2947988"/>
          <p14:tracePt t="11285" x="5421313" y="2941638"/>
          <p14:tracePt t="11291" x="5435600" y="2919413"/>
          <p14:tracePt t="11297" x="5449888" y="2897188"/>
          <p14:tracePt t="11304" x="5464175" y="2860675"/>
          <p14:tracePt t="11309" x="5478463" y="2832100"/>
          <p14:tracePt t="11316" x="5494338" y="2809875"/>
          <p14:tracePt t="11316" x="5494338" y="2801938"/>
          <p14:tracePt t="11321" x="5508625" y="2779713"/>
          <p14:tracePt t="11327" x="5508625" y="2743200"/>
          <p14:tracePt t="11334" x="5530850" y="2714625"/>
          <p14:tracePt t="11340" x="5530850" y="2678113"/>
          <p14:tracePt t="11346" x="5537200" y="2647950"/>
          <p14:tracePt t="11352" x="5545138" y="2611438"/>
          <p14:tracePt t="11358" x="5551488" y="2568575"/>
          <p14:tracePt t="11364" x="5559425" y="2532063"/>
          <p14:tracePt t="11370" x="5559425" y="2487613"/>
          <p14:tracePt t="11376" x="5567363" y="2436813"/>
          <p14:tracePt t="11382" x="5573713" y="2384425"/>
          <p14:tracePt t="11383" x="5573713" y="2378075"/>
          <p14:tracePt t="11388" x="5581650" y="2333625"/>
          <p14:tracePt t="11394" x="5589588" y="2282825"/>
          <p14:tracePt t="11395" x="5589588" y="2274888"/>
          <p14:tracePt t="11400" x="5589588" y="2238375"/>
          <p14:tracePt t="11407" x="5595938" y="2195513"/>
          <p14:tracePt t="11413" x="5595938" y="2165350"/>
          <p14:tracePt t="11418" x="5603875" y="2128838"/>
          <p14:tracePt t="11424" x="5610225" y="2092325"/>
          <p14:tracePt t="11431" x="5618163" y="2055813"/>
          <p14:tracePt t="11437" x="5618163" y="2011363"/>
          <p14:tracePt t="11443" x="5626100" y="1974850"/>
          <p14:tracePt t="11449" x="5626100" y="1946275"/>
          <p14:tracePt t="11455" x="5632450" y="1909763"/>
          <p14:tracePt t="11461" x="5632450" y="1865313"/>
          <p14:tracePt t="11467" x="5632450" y="1822450"/>
          <p14:tracePt t="11473" x="5632450" y="1778000"/>
          <p14:tracePt t="11474" x="5640388" y="1770063"/>
          <p14:tracePt t="11479" x="5640388" y="1733550"/>
          <p14:tracePt t="11485" x="5640388" y="1690688"/>
          <p14:tracePt t="11485" x="5640388" y="1682750"/>
          <p14:tracePt t="11491" x="5646738" y="1646238"/>
          <p14:tracePt t="11492" x="5646738" y="1638300"/>
          <p14:tracePt t="11497" x="5654675" y="1601788"/>
          <p14:tracePt t="11503" x="5662613" y="1558925"/>
          <p14:tracePt t="11504" x="5662613" y="1550988"/>
          <p14:tracePt t="11509" x="5662613" y="1514475"/>
          <p14:tracePt t="11515" x="5668963" y="1470025"/>
          <p14:tracePt t="11522" x="5676900" y="1433513"/>
          <p14:tracePt t="11527" x="5683250" y="1404938"/>
          <p14:tracePt t="11534" x="5691188" y="1368425"/>
          <p14:tracePt t="11540" x="5691188" y="1338263"/>
          <p14:tracePt t="11546" x="5699125" y="1309688"/>
          <p14:tracePt t="11552" x="5705475" y="1273175"/>
          <p14:tracePt t="11559" x="5713413" y="1243013"/>
          <p14:tracePt t="11564" x="5719763" y="1222375"/>
          <p14:tracePt t="11570" x="5719763" y="1192213"/>
          <p14:tracePt t="11576" x="5727700" y="1163638"/>
          <p14:tracePt t="11582" x="5735638" y="1119188"/>
          <p14:tracePt t="11588" x="5741988" y="1096963"/>
          <p14:tracePt t="11594" x="5749925" y="1060450"/>
          <p14:tracePt t="11601" x="5756275" y="1031875"/>
          <p14:tracePt t="11606" x="5764213" y="1009650"/>
          <p14:tracePt t="11607" x="5764213" y="1001713"/>
          <p14:tracePt t="11612" x="5764213" y="981075"/>
          <p14:tracePt t="11613" x="5772150" y="973138"/>
          <p14:tracePt t="11618" x="5772150" y="950913"/>
          <p14:tracePt t="11624" x="5772150" y="922338"/>
          <p14:tracePt t="11631" x="5772150" y="906463"/>
          <p14:tracePt t="11631" x="5778500" y="900113"/>
          <p14:tracePt t="11637" x="5778500" y="877888"/>
          <p14:tracePt t="11643" x="5794375" y="855663"/>
          <p14:tracePt t="11649" x="5794375" y="833438"/>
          <p14:tracePt t="11655" x="5794375" y="819150"/>
          <p14:tracePt t="11661" x="5800725" y="796925"/>
          <p14:tracePt t="11667" x="5800725" y="782638"/>
          <p14:tracePt t="11673" x="5808663" y="760413"/>
          <p14:tracePt t="11679" x="5808663" y="746125"/>
          <p14:tracePt t="11685" x="5815013" y="723900"/>
          <p14:tracePt t="11692" x="5815013" y="717550"/>
          <p14:tracePt t="11697" x="5815013" y="709613"/>
          <p14:tracePt t="11703" x="5815013" y="701675"/>
          <p14:tracePt t="11716" x="5815013" y="695325"/>
          <p14:tracePt t="11717" x="5822950" y="695325"/>
          <p14:tracePt t="11722" x="5822950" y="687388"/>
          <p14:tracePt t="11728" x="5822950" y="681038"/>
          <p14:tracePt t="11734" x="5830888" y="673100"/>
          <p14:tracePt t="11740" x="5837238" y="658813"/>
          <p14:tracePt t="11748" x="5837238" y="650875"/>
          <p14:tracePt t="11752" x="5845175" y="644525"/>
          <p14:tracePt t="11758" x="5845175" y="636588"/>
          <p14:tracePt t="11764" x="5845175" y="628650"/>
          <p14:tracePt t="11770" x="5845175" y="622300"/>
          <p14:tracePt t="11770" x="5851525" y="622300"/>
          <p14:tracePt t="11776" x="5851525" y="614363"/>
          <p14:tracePt t="11782" x="5859463" y="614363"/>
          <p14:tracePt t="11797" x="5867400" y="614363"/>
          <p14:tracePt t="11972" x="5867400" y="622300"/>
          <p14:tracePt t="11981" x="5867400" y="628650"/>
          <p14:tracePt t="11995" x="5867400" y="636588"/>
          <p14:tracePt t="13837" x="5873750" y="636588"/>
          <p14:tracePt t="13841" x="5881688" y="636588"/>
          <p14:tracePt t="13854" x="5888038" y="636588"/>
          <p14:tracePt t="13870" x="5895975" y="636588"/>
          <p14:tracePt t="13878" x="5903913" y="636588"/>
          <p14:tracePt t="13898" x="5910263" y="636588"/>
          <p14:tracePt t="13927" x="5918200" y="636588"/>
          <p14:tracePt t="13938" x="5924550" y="636588"/>
          <p14:tracePt t="13956" x="5932488" y="636588"/>
          <p14:tracePt t="14040" x="5940425" y="636588"/>
          <p14:tracePt t="14058" x="5946775" y="636588"/>
          <p14:tracePt t="14636" x="5954713" y="636588"/>
          <p14:tracePt t="14639" x="5962650" y="636588"/>
          <p14:tracePt t="14643" x="5969000" y="636588"/>
          <p14:tracePt t="14649" x="5983288" y="636588"/>
          <p14:tracePt t="14655" x="5991225" y="636588"/>
          <p14:tracePt t="14661" x="6005513" y="636588"/>
          <p14:tracePt t="14667" x="6013450" y="636588"/>
          <p14:tracePt t="14674" x="6019800" y="636588"/>
          <p14:tracePt t="14680" x="6035675" y="636588"/>
          <p14:tracePt t="14686" x="6049963" y="628650"/>
          <p14:tracePt t="14692" x="6056313" y="628650"/>
          <p14:tracePt t="14698" x="6078538" y="628650"/>
          <p14:tracePt t="14704" x="6086475" y="622300"/>
          <p14:tracePt t="14711" x="6108700" y="622300"/>
          <p14:tracePt t="14716" x="6122988" y="622300"/>
          <p14:tracePt t="14722" x="6137275" y="622300"/>
          <p14:tracePt t="14723" x="6145213" y="622300"/>
          <p14:tracePt t="14728" x="6151563" y="614363"/>
          <p14:tracePt t="14734" x="6173788" y="614363"/>
          <p14:tracePt t="14740" x="6196013" y="614363"/>
          <p14:tracePt t="14741" x="6203950" y="614363"/>
          <p14:tracePt t="14746" x="6218238" y="614363"/>
          <p14:tracePt t="14752" x="6240463" y="614363"/>
          <p14:tracePt t="14759" x="6254750" y="608013"/>
          <p14:tracePt t="14759" x="6261100" y="608013"/>
          <p14:tracePt t="14764" x="6276975" y="608013"/>
          <p14:tracePt t="14770" x="6291263" y="600075"/>
          <p14:tracePt t="14776" x="6305550" y="600075"/>
          <p14:tracePt t="14782" x="6319838" y="600075"/>
          <p14:tracePt t="14789" x="6335713" y="592138"/>
          <p14:tracePt t="14795" x="6350000" y="592138"/>
          <p14:tracePt t="14801" x="6364288" y="592138"/>
          <p14:tracePt t="14807" x="6386513" y="585788"/>
          <p14:tracePt t="14813" x="6400800" y="585788"/>
          <p14:tracePt t="14819" x="6415088" y="577850"/>
          <p14:tracePt t="14825" x="6437313" y="577850"/>
          <p14:tracePt t="14831" x="6459538" y="569913"/>
          <p14:tracePt t="14837" x="6481763" y="569913"/>
          <p14:tracePt t="14843" x="6503988" y="569913"/>
          <p14:tracePt t="14849" x="6524625" y="563563"/>
          <p14:tracePt t="14855" x="6540500" y="563563"/>
          <p14:tracePt t="14861" x="6561138" y="563563"/>
          <p14:tracePt t="14867" x="6583363" y="563563"/>
          <p14:tracePt t="14873" x="6597650" y="555625"/>
          <p14:tracePt t="14880" x="6613525" y="555625"/>
          <p14:tracePt t="14880" x="6619875" y="555625"/>
          <p14:tracePt t="14885" x="6627813" y="555625"/>
          <p14:tracePt t="14892" x="6650038" y="555625"/>
          <p14:tracePt t="14898" x="6656388" y="549275"/>
          <p14:tracePt t="14904" x="6670675" y="549275"/>
          <p14:tracePt t="14910" x="6686550" y="549275"/>
          <p14:tracePt t="14916" x="6700838" y="549275"/>
          <p14:tracePt t="14922" x="6715125" y="549275"/>
          <p14:tracePt t="14928" x="6723063" y="549275"/>
          <p14:tracePt t="14934" x="6737350" y="549275"/>
          <p14:tracePt t="14940" x="6751638" y="549275"/>
          <p14:tracePt t="14946" x="6765925" y="549275"/>
          <p14:tracePt t="14952" x="6781800" y="549275"/>
          <p14:tracePt t="14959" x="6802438" y="549275"/>
          <p14:tracePt t="14964" x="6824663" y="549275"/>
          <p14:tracePt t="14970" x="6838950" y="549275"/>
          <p14:tracePt t="14977" x="6861175" y="549275"/>
          <p14:tracePt t="14983" x="6891338" y="549275"/>
          <p14:tracePt t="14989" x="6913563" y="549275"/>
          <p14:tracePt t="14995" x="6934200" y="549275"/>
          <p14:tracePt t="15001" x="6964363" y="549275"/>
          <p14:tracePt t="15008" x="6986588" y="549275"/>
          <p14:tracePt t="15008" x="6992938" y="549275"/>
          <p14:tracePt t="15013" x="7007225" y="549275"/>
          <p14:tracePt t="15020" x="7037388" y="549275"/>
          <p14:tracePt t="15020" x="7045325" y="549275"/>
          <p14:tracePt t="15025" x="7059613" y="549275"/>
          <p14:tracePt t="15031" x="7088188" y="549275"/>
          <p14:tracePt t="15037" x="7110413" y="549275"/>
          <p14:tracePt t="15043" x="7138988" y="549275"/>
          <p14:tracePt t="15049" x="7175500" y="549275"/>
          <p14:tracePt t="15056" x="7197725" y="549275"/>
          <p14:tracePt t="15056" x="7212013" y="549275"/>
          <p14:tracePt t="15061" x="7234238" y="549275"/>
          <p14:tracePt t="15068" x="7264400" y="549275"/>
          <p14:tracePt t="15074" x="7300913" y="549275"/>
          <p14:tracePt t="15080" x="7323138" y="549275"/>
          <p14:tracePt t="15086" x="7359650" y="549275"/>
          <p14:tracePt t="15086" x="7366000" y="549275"/>
          <p14:tracePt t="15092" x="7380288" y="549275"/>
          <p14:tracePt t="15098" x="7410450" y="549275"/>
          <p14:tracePt t="15104" x="7424738" y="549275"/>
          <p14:tracePt t="15110" x="7446963" y="555625"/>
          <p14:tracePt t="15116" x="7469188" y="563563"/>
          <p14:tracePt t="15124" x="7505700" y="569913"/>
          <p14:tracePt t="15135" x="7564438" y="569913"/>
          <p14:tracePt t="15135" x="7570788" y="569913"/>
          <p14:tracePt t="15140" x="7593013" y="577850"/>
          <p14:tracePt t="15147" x="7629525" y="585788"/>
          <p14:tracePt t="15152" x="7666038" y="592138"/>
          <p14:tracePt t="15159" x="7702550" y="592138"/>
          <p14:tracePt t="15165" x="7732713" y="592138"/>
          <p14:tracePt t="15171" x="7761288" y="600075"/>
          <p14:tracePt t="15177" x="7783513" y="600075"/>
          <p14:tracePt t="15183" x="7797800" y="608013"/>
          <p14:tracePt t="15189" x="7812088" y="608013"/>
          <p14:tracePt t="15195" x="7820025" y="608013"/>
          <p14:tracePt t="15201" x="7827963" y="608013"/>
          <p14:tracePt t="15207" x="7834313" y="614363"/>
          <p14:tracePt t="15213" x="7842250" y="614363"/>
          <p14:tracePt t="15219" x="7856538" y="614363"/>
          <p14:tracePt t="15225" x="7864475" y="614363"/>
          <p14:tracePt t="15231" x="7878763" y="614363"/>
          <p14:tracePt t="15237" x="7893050" y="614363"/>
          <p14:tracePt t="15243" x="7907338" y="614363"/>
          <p14:tracePt t="15249" x="7921625" y="614363"/>
          <p14:tracePt t="15255" x="7943850" y="614363"/>
          <p14:tracePt t="15261" x="7959725" y="614363"/>
          <p14:tracePt t="15267" x="7980363" y="614363"/>
          <p14:tracePt t="15273" x="7996238" y="614363"/>
          <p14:tracePt t="15279" x="8010525" y="614363"/>
          <p14:tracePt t="15286" x="8024813" y="614363"/>
          <p14:tracePt t="15286" x="8032750" y="614363"/>
          <p14:tracePt t="15292" x="8039100" y="614363"/>
          <p14:tracePt t="15298" x="8053388" y="614363"/>
          <p14:tracePt t="15304" x="8061325" y="614363"/>
          <p14:tracePt t="15310" x="8069263" y="614363"/>
          <p14:tracePt t="15316" x="8083550" y="614363"/>
          <p14:tracePt t="15322" x="8097838" y="614363"/>
          <p14:tracePt t="15328" x="8112125" y="614363"/>
          <p14:tracePt t="15334" x="8134350" y="614363"/>
          <p14:tracePt t="15340" x="8156575" y="614363"/>
          <p14:tracePt t="15346" x="8178800" y="614363"/>
          <p14:tracePt t="15352" x="8207375" y="614363"/>
          <p14:tracePt t="15358" x="8251825" y="614363"/>
          <p14:tracePt t="15364" x="8280400" y="608013"/>
          <p14:tracePt t="15365" x="8288338" y="608013"/>
          <p14:tracePt t="15370" x="8316913" y="600075"/>
          <p14:tracePt t="15376" x="8339138" y="600075"/>
          <p14:tracePt t="15382" x="8369300" y="600075"/>
          <p14:tracePt t="15388" x="8405813" y="592138"/>
          <p14:tracePt t="15395" x="8426450" y="592138"/>
          <p14:tracePt t="15401" x="8448675" y="592138"/>
          <p14:tracePt t="15407" x="8470900" y="585788"/>
          <p14:tracePt t="15413" x="8493125" y="585788"/>
          <p14:tracePt t="15419" x="8507413" y="585788"/>
          <p14:tracePt t="15425" x="8521700" y="585788"/>
          <p14:tracePt t="15431" x="8537575" y="585788"/>
          <p14:tracePt t="15437" x="8551863" y="585788"/>
          <p14:tracePt t="15444" x="8566150" y="585788"/>
          <p14:tracePt t="15449" x="8580438" y="585788"/>
          <p14:tracePt t="15455" x="8602663" y="585788"/>
          <p14:tracePt t="15461" x="8616950" y="585788"/>
          <p14:tracePt t="15462" x="8624888" y="585788"/>
          <p14:tracePt t="15467" x="8631238" y="585788"/>
          <p14:tracePt t="15468" x="8639175" y="585788"/>
          <p14:tracePt t="15473" x="8647113" y="585788"/>
          <p14:tracePt t="15479" x="8667750" y="585788"/>
          <p14:tracePt t="15485" x="8675688" y="585788"/>
          <p14:tracePt t="15492" x="8689975" y="592138"/>
          <p14:tracePt t="15498" x="8697913" y="592138"/>
          <p14:tracePt t="15504" x="8712200" y="592138"/>
          <p14:tracePt t="15510" x="8720138" y="592138"/>
          <p14:tracePt t="15516" x="8734425" y="600075"/>
          <p14:tracePt t="15522" x="8748713" y="600075"/>
          <p14:tracePt t="15528" x="8763000" y="600075"/>
          <p14:tracePt t="15534" x="8778875" y="600075"/>
          <p14:tracePt t="15540" x="8793163" y="608013"/>
          <p14:tracePt t="15541" x="8799513" y="608013"/>
          <p14:tracePt t="15546" x="8815388" y="608013"/>
          <p14:tracePt t="15552" x="8829675" y="608013"/>
          <p14:tracePt t="15558" x="8843963" y="614363"/>
          <p14:tracePt t="15564" x="8866188" y="614363"/>
          <p14:tracePt t="15571" x="8874125" y="614363"/>
          <p14:tracePt t="15576" x="8880475" y="614363"/>
          <p14:tracePt t="15583" x="8888413" y="622300"/>
          <p14:tracePt t="15636" x="8888413" y="628650"/>
          <p14:tracePt t="15648" x="8888413" y="636588"/>
          <p14:tracePt t="15648" x="8894763" y="636588"/>
          <p14:tracePt t="15652" x="8894763" y="644525"/>
          <p14:tracePt t="15655" x="8902700" y="644525"/>
          <p14:tracePt t="15662" x="8902700" y="650875"/>
          <p14:tracePt t="15662" x="8910638" y="658813"/>
          <p14:tracePt t="15670" x="8910638" y="665163"/>
          <p14:tracePt t="15674" x="8910638" y="673100"/>
          <p14:tracePt t="15680" x="8910638" y="681038"/>
          <p14:tracePt t="15685" x="8910638" y="687388"/>
          <p14:tracePt t="15692" x="8910638" y="701675"/>
          <p14:tracePt t="15698" x="8910638" y="709613"/>
          <p14:tracePt t="15704" x="8910638" y="723900"/>
          <p14:tracePt t="15710" x="8910638" y="731838"/>
          <p14:tracePt t="15716" x="8916988" y="746125"/>
          <p14:tracePt t="15722" x="8916988" y="760413"/>
          <p14:tracePt t="15728" x="8916988" y="768350"/>
          <p14:tracePt t="15734" x="8916988" y="790575"/>
          <p14:tracePt t="15740" x="8916988" y="796925"/>
          <p14:tracePt t="15746" x="8916988" y="812800"/>
          <p14:tracePt t="15752" x="8916988" y="827088"/>
          <p14:tracePt t="15752" x="8916988" y="833438"/>
          <p14:tracePt t="15759" x="8916988" y="841375"/>
          <p14:tracePt t="15764" x="8916988" y="855663"/>
          <p14:tracePt t="15771" x="8916988" y="869950"/>
          <p14:tracePt t="15771" x="8916988" y="877888"/>
          <p14:tracePt t="15776" x="8916988" y="885825"/>
          <p14:tracePt t="15782" x="8916988" y="900113"/>
          <p14:tracePt t="15789" x="8916988" y="922338"/>
          <p14:tracePt t="15795" x="8916988" y="944563"/>
          <p14:tracePt t="15801" x="8916988" y="958850"/>
          <p14:tracePt t="15807" x="8916988" y="965200"/>
          <p14:tracePt t="15813" x="8916988" y="987425"/>
          <p14:tracePt t="15819" x="8916988" y="1001713"/>
          <p14:tracePt t="15825" x="8924925" y="1009650"/>
          <p14:tracePt t="15831" x="8924925" y="1023938"/>
          <p14:tracePt t="15837" x="8924925" y="1031875"/>
          <p14:tracePt t="15838" x="8924925" y="1038225"/>
          <p14:tracePt t="15843" x="8924925" y="1046163"/>
          <p14:tracePt t="15849" x="8924925" y="1060450"/>
          <p14:tracePt t="15855" x="8924925" y="1074738"/>
          <p14:tracePt t="15862" x="8924925" y="1082675"/>
          <p14:tracePt t="15868" x="8931275" y="1090613"/>
          <p14:tracePt t="15868" x="8931275" y="1096963"/>
          <p14:tracePt t="15874" x="8931275" y="1104900"/>
          <p14:tracePt t="15879" x="8931275" y="1112838"/>
          <p14:tracePt t="15885" x="8931275" y="1119188"/>
          <p14:tracePt t="15892" x="8931275" y="1133475"/>
          <p14:tracePt t="15898" x="8931275" y="1141413"/>
          <p14:tracePt t="15904" x="8931275" y="1155700"/>
          <p14:tracePt t="15910" x="8931275" y="1163638"/>
          <p14:tracePt t="15916" x="8931275" y="1177925"/>
          <p14:tracePt t="15922" x="8931275" y="1185863"/>
          <p14:tracePt t="15928" x="8931275" y="1200150"/>
          <p14:tracePt t="15928" x="8931275" y="1206500"/>
          <p14:tracePt t="15936" x="8931275" y="1214438"/>
          <p14:tracePt t="15940" x="8931275" y="1228725"/>
          <p14:tracePt t="15947" x="8931275" y="1236663"/>
          <p14:tracePt t="15952" x="8931275" y="1250950"/>
          <p14:tracePt t="15960" x="8931275" y="1258888"/>
          <p14:tracePt t="15964" x="8931275" y="1265238"/>
          <p14:tracePt t="15965" x="8931275" y="1273175"/>
          <p14:tracePt t="15973" x="8931275" y="1281113"/>
          <p14:tracePt t="15976" x="8931275" y="1287463"/>
          <p14:tracePt t="15982" x="8924925" y="1295400"/>
          <p14:tracePt t="15989" x="8924925" y="1301750"/>
          <p14:tracePt t="15995" x="8924925" y="1317625"/>
          <p14:tracePt t="16001" x="8916988" y="1323975"/>
          <p14:tracePt t="16007" x="8916988" y="1338263"/>
          <p14:tracePt t="16013" x="8916988" y="1346200"/>
          <p14:tracePt t="16019" x="8916988" y="1360488"/>
          <p14:tracePt t="16025" x="8910638" y="1374775"/>
          <p14:tracePt t="16031" x="8910638" y="1382713"/>
          <p14:tracePt t="16037" x="8910638" y="1397000"/>
          <p14:tracePt t="16038" x="8910638" y="1404938"/>
          <p14:tracePt t="16043" x="8910638" y="1412875"/>
          <p14:tracePt t="16049" x="8910638" y="1419225"/>
          <p14:tracePt t="16055" x="8910638" y="1427163"/>
          <p14:tracePt t="16061" x="8910638" y="1433513"/>
          <p14:tracePt t="16068" x="8910638" y="1441450"/>
          <p14:tracePt t="16073" x="8910638" y="1449388"/>
          <p14:tracePt t="16080" x="8910638" y="1455738"/>
          <p14:tracePt t="16089" x="8910638" y="1463675"/>
          <p14:tracePt t="16094" x="8910638" y="1470025"/>
          <p14:tracePt t="16106" x="8910638" y="1477963"/>
          <p14:tracePt t="16111" x="8910638" y="1485900"/>
          <p14:tracePt t="16115" x="8910638" y="1492250"/>
          <p14:tracePt t="16123" x="8910638" y="1500188"/>
          <p14:tracePt t="16129" x="8910638" y="1506538"/>
          <p14:tracePt t="16132" x="8910638" y="1514475"/>
          <p14:tracePt t="16141" x="8910638" y="1522413"/>
          <p14:tracePt t="16143" x="8910638" y="1528763"/>
          <p14:tracePt t="16147" x="8910638" y="1536700"/>
          <p14:tracePt t="16156" x="8910638" y="1543050"/>
          <p14:tracePt t="16160" x="8910638" y="1550988"/>
          <p14:tracePt t="16165" x="8910638" y="1558925"/>
          <p14:tracePt t="16173" x="8910638" y="1565275"/>
          <p14:tracePt t="16178" x="8910638" y="1573213"/>
          <p14:tracePt t="16183" x="8910638" y="1581150"/>
          <p14:tracePt t="16191" x="8910638" y="1587500"/>
          <p14:tracePt t="16196" x="8910638" y="1595438"/>
          <p14:tracePt t="16201" x="8910638" y="1601788"/>
          <p14:tracePt t="16213" x="8910638" y="1609725"/>
          <p14:tracePt t="16216" x="8910638" y="1617663"/>
          <p14:tracePt t="16220" x="8910638" y="1624013"/>
          <p14:tracePt t="16235" x="8910638" y="1631950"/>
          <p14:tracePt t="16238" x="8910638" y="1638300"/>
          <p14:tracePt t="16243" x="8910638" y="1646238"/>
          <p14:tracePt t="16251" x="8910638" y="1654175"/>
          <p14:tracePt t="16255" x="8910638" y="1660525"/>
          <p14:tracePt t="16261" x="8910638" y="1668463"/>
          <p14:tracePt t="16267" x="8910638" y="1674813"/>
          <p14:tracePt t="16274" x="8910638" y="1690688"/>
          <p14:tracePt t="16279" x="8910638" y="1697038"/>
          <p14:tracePt t="16286" x="8910638" y="1711325"/>
          <p14:tracePt t="16292" x="8910638" y="1719263"/>
          <p14:tracePt t="16298" x="8910638" y="1727200"/>
          <p14:tracePt t="16304" x="8910638" y="1733550"/>
          <p14:tracePt t="16310" x="8910638" y="1741488"/>
          <p14:tracePt t="16316" x="8910638" y="1749425"/>
          <p14:tracePt t="16322" x="8902700" y="1755775"/>
          <p14:tracePt t="16328" x="8902700" y="1770063"/>
          <p14:tracePt t="16334" x="8902700" y="1778000"/>
          <p14:tracePt t="16340" x="8894763" y="1785938"/>
          <p14:tracePt t="16346" x="8894763" y="1792288"/>
          <p14:tracePt t="16352" x="8894763" y="1800225"/>
          <p14:tracePt t="16358" x="8894763" y="1814513"/>
          <p14:tracePt t="16364" x="8894763" y="1822450"/>
          <p14:tracePt t="16372" x="8894763" y="1828800"/>
          <p14:tracePt t="16377" x="8894763" y="1836738"/>
          <p14:tracePt t="16383" x="8894763" y="1843088"/>
          <p14:tracePt t="16402" x="8894763" y="1851025"/>
          <p14:tracePt t="16405" x="8894763" y="1858963"/>
          <p14:tracePt t="16410" x="8894763" y="1865313"/>
          <p14:tracePt t="16429" x="8894763" y="1873250"/>
          <p14:tracePt t="16437" x="8894763" y="1879600"/>
          <p14:tracePt t="18758" x="8894763" y="1873250"/>
          <p14:tracePt t="18760" x="8888413" y="1873250"/>
          <p14:tracePt t="18765" x="8888413" y="1865313"/>
          <p14:tracePt t="18772" x="8874125" y="1843088"/>
          <p14:tracePt t="18783" x="8858250" y="1822450"/>
          <p14:tracePt t="18789" x="8843963" y="1814513"/>
          <p14:tracePt t="18789" x="8843963" y="1806575"/>
          <p14:tracePt t="18795" x="8836025" y="1800225"/>
          <p14:tracePt t="18801" x="8821738" y="1778000"/>
          <p14:tracePt t="18807" x="8799513" y="1763713"/>
          <p14:tracePt t="18813" x="8785225" y="1749425"/>
          <p14:tracePt t="18819" x="8763000" y="1719263"/>
          <p14:tracePt t="18825" x="8748713" y="1704975"/>
          <p14:tracePt t="18832" x="8726488" y="1682750"/>
          <p14:tracePt t="18832" x="8720138" y="1674813"/>
          <p14:tracePt t="18837" x="8705850" y="1660525"/>
          <p14:tracePt t="18843" x="8683625" y="1638300"/>
          <p14:tracePt t="18850" x="8653463" y="1624013"/>
          <p14:tracePt t="18856" x="8624888" y="1601788"/>
          <p14:tracePt t="18863" x="8602663" y="1581150"/>
          <p14:tracePt t="18868" x="8588375" y="1565275"/>
          <p14:tracePt t="18880" x="8551863" y="1536700"/>
          <p14:tracePt t="18881" x="8543925" y="1536700"/>
          <p14:tracePt t="18886" x="8537575" y="1522413"/>
          <p14:tracePt t="18898" x="8493125" y="1492250"/>
          <p14:tracePt t="18899" x="8493125" y="1485900"/>
          <p14:tracePt t="18904" x="8470900" y="1477963"/>
          <p14:tracePt t="18905" x="8470900" y="1470025"/>
          <p14:tracePt t="18910" x="8448675" y="1463675"/>
          <p14:tracePt t="18916" x="8442325" y="1449388"/>
          <p14:tracePt t="18917" x="8434388" y="1449388"/>
          <p14:tracePt t="18922" x="8420100" y="1441450"/>
          <p14:tracePt t="18923" x="8420100" y="1433513"/>
          <p14:tracePt t="18929" x="8405813" y="1427163"/>
          <p14:tracePt t="18929" x="8397875" y="1427163"/>
          <p14:tracePt t="18935" x="8383588" y="1412875"/>
          <p14:tracePt t="18941" x="8361363" y="1404938"/>
          <p14:tracePt t="18947" x="8339138" y="1397000"/>
          <p14:tracePt t="18947" x="8339138" y="1390650"/>
          <p14:tracePt t="18953" x="8316913" y="1382713"/>
          <p14:tracePt t="18959" x="8294688" y="1374775"/>
          <p14:tracePt t="18959" x="8288338" y="1368425"/>
          <p14:tracePt t="18965" x="8274050" y="1360488"/>
          <p14:tracePt t="18971" x="8251825" y="1354138"/>
          <p14:tracePt t="18977" x="8229600" y="1338263"/>
          <p14:tracePt t="18978" x="8221663" y="1338263"/>
          <p14:tracePt t="18984" x="8201025" y="1331913"/>
          <p14:tracePt t="18984" x="8193088" y="1331913"/>
          <p14:tracePt t="18984" x="8193088" y="1323975"/>
          <p14:tracePt t="18989" x="8170863" y="1317625"/>
          <p14:tracePt t="18995" x="8148638" y="1309688"/>
          <p14:tracePt t="18996" x="8148638" y="1301750"/>
          <p14:tracePt t="19001" x="8126413" y="1301750"/>
          <p14:tracePt t="19007" x="8105775" y="1295400"/>
          <p14:tracePt t="19014" x="8083550" y="1281113"/>
          <p14:tracePt t="19014" x="8075613" y="1281113"/>
          <p14:tracePt t="19019" x="8053388" y="1273175"/>
          <p14:tracePt t="19026" x="8024813" y="1258888"/>
          <p14:tracePt t="19031" x="7996238" y="1250950"/>
          <p14:tracePt t="19038" x="7966075" y="1243013"/>
          <p14:tracePt t="19044" x="7943850" y="1228725"/>
          <p14:tracePt t="19050" x="7915275" y="1228725"/>
          <p14:tracePt t="19056" x="7878763" y="1214438"/>
          <p14:tracePt t="19062" x="7856538" y="1206500"/>
          <p14:tracePt t="19068" x="7827963" y="1200150"/>
          <p14:tracePt t="19080" x="7775575" y="1185863"/>
          <p14:tracePt t="19081" x="7769225" y="1185863"/>
          <p14:tracePt t="19093" x="7724775" y="1185863"/>
          <p14:tracePt t="19093" x="7724775" y="1177925"/>
          <p14:tracePt t="19099" x="7702550" y="1177925"/>
          <p14:tracePt t="19105" x="7666038" y="1177925"/>
          <p14:tracePt t="19111" x="7637463" y="1177925"/>
          <p14:tracePt t="19117" x="7607300" y="1177925"/>
          <p14:tracePt t="19123" x="7585075" y="1177925"/>
          <p14:tracePt t="19129" x="7556500" y="1177925"/>
          <p14:tracePt t="19129" x="7548563" y="1177925"/>
          <p14:tracePt t="19135" x="7527925" y="1177925"/>
          <p14:tracePt t="19141" x="7497763" y="1177925"/>
          <p14:tracePt t="19147" x="7469188" y="1185863"/>
          <p14:tracePt t="19148" x="7461250" y="1185863"/>
          <p14:tracePt t="19153" x="7439025" y="1185863"/>
          <p14:tracePt t="19159" x="7410450" y="1192213"/>
          <p14:tracePt t="19165" x="7380288" y="1200150"/>
          <p14:tracePt t="19166" x="7373938" y="1200150"/>
          <p14:tracePt t="19171" x="7343775" y="1206500"/>
          <p14:tracePt t="19178" x="7307263" y="1214438"/>
          <p14:tracePt t="19183" x="7286625" y="1222375"/>
          <p14:tracePt t="19189" x="7256463" y="1228725"/>
          <p14:tracePt t="19195" x="7227888" y="1243013"/>
          <p14:tracePt t="19196" x="7219950" y="1243013"/>
          <p14:tracePt t="19201" x="7197725" y="1250950"/>
          <p14:tracePt t="19208" x="7169150" y="1265238"/>
          <p14:tracePt t="19214" x="7146925" y="1273175"/>
          <p14:tracePt t="19220" x="7124700" y="1281113"/>
          <p14:tracePt t="19226" x="7110413" y="1295400"/>
          <p14:tracePt t="19232" x="7088188" y="1301750"/>
          <p14:tracePt t="19238" x="7081838" y="1317625"/>
          <p14:tracePt t="19244" x="7065963" y="1331913"/>
          <p14:tracePt t="19250" x="7059613" y="1338263"/>
          <p14:tracePt t="19256" x="7045325" y="1360488"/>
          <p14:tracePt t="19262" x="7037388" y="1382713"/>
          <p14:tracePt t="19268" x="7029450" y="1404938"/>
          <p14:tracePt t="19269" x="7023100" y="1404938"/>
          <p14:tracePt t="19274" x="7023100" y="1427163"/>
          <p14:tracePt t="19280" x="7015163" y="1455738"/>
          <p14:tracePt t="19281" x="7015163" y="1463675"/>
          <p14:tracePt t="19287" x="7015163" y="1485900"/>
          <p14:tracePt t="19287" x="7015163" y="1492250"/>
          <p14:tracePt t="19292" x="7015163" y="1522413"/>
          <p14:tracePt t="19298" x="7015163" y="1558925"/>
          <p14:tracePt t="19305" x="7015163" y="1595438"/>
          <p14:tracePt t="19305" x="7015163" y="1601788"/>
          <p14:tracePt t="19311" x="7015163" y="1638300"/>
          <p14:tracePt t="19317" x="7015163" y="1668463"/>
          <p14:tracePt t="19317" x="7023100" y="1674813"/>
          <p14:tracePt t="19323" x="7023100" y="1711325"/>
          <p14:tracePt t="19329" x="7023100" y="1733550"/>
          <p14:tracePt t="19335" x="7037388" y="1770063"/>
          <p14:tracePt t="19335" x="7037388" y="1778000"/>
          <p14:tracePt t="19341" x="7045325" y="1800225"/>
          <p14:tracePt t="19347" x="7051675" y="1828800"/>
          <p14:tracePt t="19353" x="7059613" y="1858963"/>
          <p14:tracePt t="19353" x="7065963" y="1865313"/>
          <p14:tracePt t="19359" x="7065963" y="1887538"/>
          <p14:tracePt t="19366" x="7073900" y="1909763"/>
          <p14:tracePt t="19371" x="7088188" y="1931988"/>
          <p14:tracePt t="19377" x="7088188" y="1954213"/>
          <p14:tracePt t="19383" x="7088188" y="1974850"/>
          <p14:tracePt t="19389" x="7096125" y="1990725"/>
          <p14:tracePt t="19396" x="7110413" y="2005013"/>
          <p14:tracePt t="19396" x="7110413" y="2011363"/>
          <p14:tracePt t="19401" x="7110413" y="2019300"/>
          <p14:tracePt t="19408" x="7124700" y="2041525"/>
          <p14:tracePt t="19414" x="7132638" y="2047875"/>
          <p14:tracePt t="19420" x="7132638" y="2063750"/>
          <p14:tracePt t="19426" x="7146925" y="2070100"/>
          <p14:tracePt t="19432" x="7161213" y="2085975"/>
          <p14:tracePt t="19438" x="7175500" y="2106613"/>
          <p14:tracePt t="19444" x="7191375" y="2122488"/>
          <p14:tracePt t="19444" x="7197725" y="2128838"/>
          <p14:tracePt t="19450" x="7205663" y="2128838"/>
          <p14:tracePt t="19456" x="7219950" y="2151063"/>
          <p14:tracePt t="19462" x="7242175" y="2173288"/>
          <p14:tracePt t="19468" x="7256463" y="2173288"/>
          <p14:tracePt t="19475" x="7278688" y="2195513"/>
          <p14:tracePt t="19480" x="7292975" y="2209800"/>
          <p14:tracePt t="19481" x="7300913" y="2216150"/>
          <p14:tracePt t="19486" x="7323138" y="2232025"/>
          <p14:tracePt t="19492" x="7343775" y="2246313"/>
          <p14:tracePt t="19493" x="7351713" y="2254250"/>
          <p14:tracePt t="19493" x="7351713" y="2260600"/>
          <p14:tracePt t="19498" x="7373938" y="2268538"/>
          <p14:tracePt t="19505" x="7410450" y="2297113"/>
          <p14:tracePt t="19511" x="7439025" y="2319338"/>
          <p14:tracePt t="19517" x="7469188" y="2341563"/>
          <p14:tracePt t="19523" x="7497763" y="2355850"/>
          <p14:tracePt t="19529" x="7527925" y="2370138"/>
          <p14:tracePt t="19535" x="7548563" y="2392363"/>
          <p14:tracePt t="19541" x="7570788" y="2406650"/>
          <p14:tracePt t="19547" x="7593013" y="2414588"/>
          <p14:tracePt t="19553" x="7615238" y="2436813"/>
          <p14:tracePt t="19559" x="7637463" y="2443163"/>
          <p14:tracePt t="19567" x="7659688" y="2459038"/>
          <p14:tracePt t="19571" x="7680325" y="2459038"/>
          <p14:tracePt t="19577" x="7702550" y="2465388"/>
          <p14:tracePt t="19584" x="7732713" y="2473325"/>
          <p14:tracePt t="19589" x="7761288" y="2479675"/>
          <p14:tracePt t="19596" x="7791450" y="2479675"/>
          <p14:tracePt t="19596" x="7805738" y="2479675"/>
          <p14:tracePt t="19596" x="7812088" y="2479675"/>
          <p14:tracePt t="19602" x="7834313" y="2479675"/>
          <p14:tracePt t="19602" x="7842250" y="2479675"/>
          <p14:tracePt t="19608" x="7885113" y="2479675"/>
          <p14:tracePt t="19614" x="7929563" y="2479675"/>
          <p14:tracePt t="19620" x="7980363" y="2479675"/>
          <p14:tracePt t="19626" x="8032750" y="2479675"/>
          <p14:tracePt t="19632" x="8075613" y="2479675"/>
          <p14:tracePt t="19632" x="8083550" y="2479675"/>
          <p14:tracePt t="19638" x="8126413" y="2479675"/>
          <p14:tracePt t="19644" x="8164513" y="2479675"/>
          <p14:tracePt t="19650" x="8207375" y="2479675"/>
          <p14:tracePt t="19656" x="8237538" y="2479675"/>
          <p14:tracePt t="19662" x="8266113" y="2479675"/>
          <p14:tracePt t="19663" x="8274050" y="2479675"/>
          <p14:tracePt t="19668" x="8288338" y="2479675"/>
          <p14:tracePt t="19669" x="8294688" y="2479675"/>
          <p14:tracePt t="19674" x="8316913" y="2479675"/>
          <p14:tracePt t="19680" x="8332788" y="2473325"/>
          <p14:tracePt t="19681" x="8339138" y="2473325"/>
          <p14:tracePt t="19681" x="8339138" y="2465388"/>
          <p14:tracePt t="19686" x="8353425" y="2465388"/>
          <p14:tracePt t="19693" x="8369300" y="2459038"/>
          <p14:tracePt t="19693" x="8375650" y="2459038"/>
          <p14:tracePt t="19698" x="8389938" y="2459038"/>
          <p14:tracePt t="19705" x="8405813" y="2443163"/>
          <p14:tracePt t="19711" x="8426450" y="2428875"/>
          <p14:tracePt t="19717" x="8448675" y="2414588"/>
          <p14:tracePt t="19723" x="8470900" y="2392363"/>
          <p14:tracePt t="19729" x="8493125" y="2378075"/>
          <p14:tracePt t="19735" x="8515350" y="2355850"/>
          <p14:tracePt t="19741" x="8521700" y="2333625"/>
          <p14:tracePt t="19741" x="8529638" y="2327275"/>
          <p14:tracePt t="19747" x="8537575" y="2311400"/>
          <p14:tracePt t="19747" x="8543925" y="2305050"/>
          <p14:tracePt t="19753" x="8558213" y="2282825"/>
          <p14:tracePt t="19759" x="8558213" y="2260600"/>
          <p14:tracePt t="19765" x="8574088" y="2238375"/>
          <p14:tracePt t="19771" x="8580438" y="2209800"/>
          <p14:tracePt t="19777" x="8588375" y="2173288"/>
          <p14:tracePt t="19783" x="8594725" y="2151063"/>
          <p14:tracePt t="19789" x="8594725" y="2114550"/>
          <p14:tracePt t="19795" x="8594725" y="2085975"/>
          <p14:tracePt t="19802" x="8594725" y="2047875"/>
          <p14:tracePt t="19802" x="8594725" y="2041525"/>
          <p14:tracePt t="19807" x="8594725" y="2011363"/>
          <p14:tracePt t="19814" x="8594725" y="1982788"/>
          <p14:tracePt t="19820" x="8594725" y="1954213"/>
          <p14:tracePt t="19826" x="8594725" y="1917700"/>
          <p14:tracePt t="19832" x="8588375" y="1887538"/>
          <p14:tracePt t="19838" x="8588375" y="1865313"/>
          <p14:tracePt t="19844" x="8580438" y="1843088"/>
          <p14:tracePt t="19850" x="8580438" y="1822450"/>
          <p14:tracePt t="19856" x="8574088" y="1800225"/>
          <p14:tracePt t="19862" x="8566150" y="1778000"/>
          <p14:tracePt t="19868" x="8558213" y="1755775"/>
          <p14:tracePt t="19874" x="8558213" y="1733550"/>
          <p14:tracePt t="19881" x="8551863" y="1711325"/>
          <p14:tracePt t="19886" x="8537575" y="1704975"/>
          <p14:tracePt t="19892" x="8537575" y="1690688"/>
          <p14:tracePt t="19899" x="8529638" y="1668463"/>
          <p14:tracePt t="19904" x="8515350" y="1660525"/>
          <p14:tracePt t="19911" x="8507413" y="1646238"/>
          <p14:tracePt t="19917" x="8499475" y="1631950"/>
          <p14:tracePt t="19923" x="8493125" y="1617663"/>
          <p14:tracePt t="19929" x="8478838" y="1609725"/>
          <p14:tracePt t="19935" x="8470900" y="1601788"/>
          <p14:tracePt t="19941" x="8462963" y="1587500"/>
          <p14:tracePt t="19947" x="8448675" y="1581150"/>
          <p14:tracePt t="19953" x="8442325" y="1565275"/>
          <p14:tracePt t="19959" x="8426450" y="1558925"/>
          <p14:tracePt t="19965" x="8420100" y="1543050"/>
          <p14:tracePt t="19971" x="8405813" y="1536700"/>
          <p14:tracePt t="19977" x="8383588" y="1528763"/>
          <p14:tracePt t="19983" x="8369300" y="1514475"/>
          <p14:tracePt t="19989" x="8361363" y="1514475"/>
          <p14:tracePt t="19990" x="8353425" y="1514475"/>
          <p14:tracePt t="19995" x="8339138" y="1506538"/>
          <p14:tracePt t="19996" x="8339138" y="1500188"/>
          <p14:tracePt t="20001" x="8324850" y="1492250"/>
          <p14:tracePt t="20008" x="8310563" y="1492250"/>
          <p14:tracePt t="20014" x="8294688" y="1485900"/>
          <p14:tracePt t="20020" x="8288338" y="1470025"/>
          <p14:tracePt t="20026" x="8274050" y="1470025"/>
          <p14:tracePt t="20032" x="8274050" y="1463675"/>
          <p14:tracePt t="20038" x="8258175" y="1449388"/>
          <p14:tracePt t="20044" x="8251825" y="1449388"/>
          <p14:tracePt t="20050" x="8251825" y="1441450"/>
          <p14:tracePt t="20056" x="8243888" y="1433513"/>
          <p14:tracePt t="20062" x="8229600" y="1427163"/>
          <p14:tracePt t="20068" x="8229600" y="1419225"/>
          <p14:tracePt t="20075" x="8221663" y="1419225"/>
          <p14:tracePt t="20080" x="8221663" y="1412875"/>
          <p14:tracePt t="20087" x="8215313" y="1404938"/>
          <p14:tracePt t="20087" x="8207375" y="1404938"/>
          <p14:tracePt t="20092" x="8207375" y="1397000"/>
          <p14:tracePt t="20098" x="8201025" y="1390650"/>
          <p14:tracePt t="20104" x="8185150" y="1382713"/>
          <p14:tracePt t="20111" x="8185150" y="1374775"/>
          <p14:tracePt t="20117" x="8170863" y="1368425"/>
          <p14:tracePt t="20117" x="8164513" y="1360488"/>
          <p14:tracePt t="20124" x="8156575" y="1360488"/>
          <p14:tracePt t="20129" x="8148638" y="1354138"/>
          <p14:tracePt t="20135" x="8142288" y="1346200"/>
          <p14:tracePt t="20141" x="8142288" y="1338263"/>
          <p14:tracePt t="20141" x="8134350" y="1338263"/>
          <p14:tracePt t="20147" x="8126413" y="1338263"/>
          <p14:tracePt t="20153" x="8120063" y="1331913"/>
          <p14:tracePt t="20159" x="8112125" y="1317625"/>
          <p14:tracePt t="20165" x="8097838" y="1317625"/>
          <p14:tracePt t="20171" x="8089900" y="1317625"/>
          <p14:tracePt t="20177" x="8083550" y="1309688"/>
          <p14:tracePt t="20183" x="8075613" y="1295400"/>
          <p14:tracePt t="20189" x="8061325" y="1295400"/>
          <p14:tracePt t="20195" x="8047038" y="1295400"/>
          <p14:tracePt t="20202" x="8032750" y="1287463"/>
          <p14:tracePt t="20208" x="8024813" y="1273175"/>
          <p14:tracePt t="20214" x="8016875" y="1273175"/>
          <p14:tracePt t="20220" x="8010525" y="1273175"/>
          <p14:tracePt t="20226" x="8002588" y="1258888"/>
          <p14:tracePt t="20232" x="7988300" y="1250950"/>
          <p14:tracePt t="20238" x="7980363" y="1250950"/>
          <p14:tracePt t="20244" x="7966075" y="1236663"/>
          <p14:tracePt t="20250" x="7951788" y="1228725"/>
          <p14:tracePt t="20256" x="7937500" y="1222375"/>
          <p14:tracePt t="20262" x="7921625" y="1206500"/>
          <p14:tracePt t="20268" x="7900988" y="1206500"/>
          <p14:tracePt t="20274" x="7870825" y="1200150"/>
          <p14:tracePt t="20280" x="7842250" y="1192213"/>
          <p14:tracePt t="20281" x="7842250" y="1185863"/>
          <p14:tracePt t="20286" x="7812088" y="1185863"/>
          <p14:tracePt t="20292" x="7775575" y="1185863"/>
          <p14:tracePt t="20298" x="7747000" y="1185863"/>
          <p14:tracePt t="20304" x="7702550" y="1177925"/>
          <p14:tracePt t="20311" x="7673975" y="1177925"/>
          <p14:tracePt t="20317" x="7643813" y="1177925"/>
          <p14:tracePt t="20323" x="7615238" y="1169988"/>
          <p14:tracePt t="20329" x="7593013" y="1169988"/>
          <p14:tracePt t="20335" x="7570788" y="1169988"/>
          <p14:tracePt t="20341" x="7548563" y="1169988"/>
          <p14:tracePt t="20347" x="7527925" y="1169988"/>
          <p14:tracePt t="20353" x="7505700" y="1169988"/>
          <p14:tracePt t="20359" x="7483475" y="1169988"/>
          <p14:tracePt t="20365" x="7454900" y="1169988"/>
          <p14:tracePt t="20366" x="7446963" y="1169988"/>
          <p14:tracePt t="20371" x="7418388" y="1169988"/>
          <p14:tracePt t="20377" x="7380288" y="1169988"/>
          <p14:tracePt t="20378" x="7373938" y="1169988"/>
          <p14:tracePt t="20383" x="7343775" y="1177925"/>
          <p14:tracePt t="20384" x="7337425" y="1177925"/>
          <p14:tracePt t="20389" x="7307263" y="1185863"/>
          <p14:tracePt t="20396" x="7270750" y="1192213"/>
          <p14:tracePt t="20396" x="7264400" y="1192213"/>
          <p14:tracePt t="20401" x="7242175" y="1206500"/>
          <p14:tracePt t="20408" x="7219950" y="1214438"/>
          <p14:tracePt t="20408" x="7212013" y="1222375"/>
          <p14:tracePt t="20414" x="7191375" y="1228725"/>
          <p14:tracePt t="20420" x="7175500" y="1243013"/>
          <p14:tracePt t="20426" x="7154863" y="1258888"/>
          <p14:tracePt t="20432" x="7138988" y="1273175"/>
          <p14:tracePt t="20438" x="7124700" y="1295400"/>
          <p14:tracePt t="20444" x="7110413" y="1317625"/>
          <p14:tracePt t="20450" x="7088188" y="1338263"/>
          <p14:tracePt t="20456" x="7081838" y="1368425"/>
          <p14:tracePt t="20462" x="7065963" y="1397000"/>
          <p14:tracePt t="20462" x="7065963" y="1404938"/>
          <p14:tracePt t="20468" x="7059613" y="1427163"/>
          <p14:tracePt t="20474" x="7045325" y="1463675"/>
          <p14:tracePt t="20475" x="7045325" y="1470025"/>
          <p14:tracePt t="20480" x="7029450" y="1500188"/>
          <p14:tracePt t="20486" x="7023100" y="1528763"/>
          <p14:tracePt t="20493" x="7023100" y="1558925"/>
          <p14:tracePt t="20493" x="7023100" y="1565275"/>
          <p14:tracePt t="20498" x="7015163" y="1595438"/>
          <p14:tracePt t="20505" x="7007225" y="1631950"/>
          <p14:tracePt t="20511" x="7007225" y="1668463"/>
          <p14:tracePt t="20517" x="7007225" y="1704975"/>
          <p14:tracePt t="20523" x="7007225" y="1733550"/>
          <p14:tracePt t="20529" x="7007225" y="1778000"/>
          <p14:tracePt t="20535" x="7007225" y="1814513"/>
          <p14:tracePt t="20535" x="7007225" y="1822450"/>
          <p14:tracePt t="20541" x="7007225" y="1851025"/>
          <p14:tracePt t="20547" x="7015163" y="1887538"/>
          <p14:tracePt t="20553" x="7023100" y="1924050"/>
          <p14:tracePt t="20560" x="7029450" y="1960563"/>
          <p14:tracePt t="20565" x="7037388" y="1990725"/>
          <p14:tracePt t="20571" x="7045325" y="2027238"/>
          <p14:tracePt t="20578" x="7051675" y="2055813"/>
          <p14:tracePt t="20578" x="7051675" y="2063750"/>
          <p14:tracePt t="20584" x="7065963" y="2092325"/>
          <p14:tracePt t="20590" x="7065963" y="2114550"/>
          <p14:tracePt t="20595" x="7081838" y="2143125"/>
          <p14:tracePt t="20602" x="7088188" y="2165350"/>
          <p14:tracePt t="20602" x="7088188" y="2173288"/>
          <p14:tracePt t="20607" x="7110413" y="2195513"/>
          <p14:tracePt t="20614" x="7118350" y="2216150"/>
          <p14:tracePt t="20620" x="7132638" y="2238375"/>
          <p14:tracePt t="20626" x="7154863" y="2268538"/>
          <p14:tracePt t="20632" x="7175500" y="2282825"/>
          <p14:tracePt t="20632" x="7183438" y="2290763"/>
          <p14:tracePt t="20638" x="7205663" y="2305050"/>
          <p14:tracePt t="20644" x="7242175" y="2327275"/>
          <p14:tracePt t="20644" x="7242175" y="2333625"/>
          <p14:tracePt t="20650" x="7278688" y="2347913"/>
          <p14:tracePt t="20656" x="7307263" y="2370138"/>
          <p14:tracePt t="20662" x="7351713" y="2384425"/>
          <p14:tracePt t="20663" x="7366000" y="2392363"/>
          <p14:tracePt t="20668" x="7396163" y="2400300"/>
          <p14:tracePt t="20674" x="7439025" y="2414588"/>
          <p14:tracePt t="20681" x="7483475" y="2422525"/>
          <p14:tracePt t="20686" x="7505700" y="2436813"/>
          <p14:tracePt t="20692" x="7542213" y="2443163"/>
          <p14:tracePt t="20693" x="7548563" y="2443163"/>
          <p14:tracePt t="20698" x="7578725" y="2451100"/>
          <p14:tracePt t="20704" x="7607300" y="2459038"/>
          <p14:tracePt t="20711" x="7637463" y="2465388"/>
          <p14:tracePt t="20717" x="7659688" y="2479675"/>
          <p14:tracePt t="20723" x="7688263" y="2487613"/>
          <p14:tracePt t="20723" x="7696200" y="2487613"/>
          <p14:tracePt t="20729" x="7710488" y="2495550"/>
          <p14:tracePt t="20735" x="7732713" y="2501900"/>
          <p14:tracePt t="20741" x="7747000" y="2509838"/>
          <p14:tracePt t="20741" x="7753350" y="2509838"/>
          <p14:tracePt t="20747" x="7769225" y="2516188"/>
          <p14:tracePt t="20753" x="7797800" y="2516188"/>
          <p14:tracePt t="20759" x="7820025" y="2524125"/>
          <p14:tracePt t="20760" x="7827963" y="2524125"/>
          <p14:tracePt t="20765" x="7848600" y="2524125"/>
          <p14:tracePt t="20772" x="7885113" y="2524125"/>
          <p14:tracePt t="20777" x="7915275" y="2524125"/>
          <p14:tracePt t="20783" x="7943850" y="2524125"/>
          <p14:tracePt t="20784" x="7951788" y="2524125"/>
          <p14:tracePt t="20789" x="7980363" y="2524125"/>
          <p14:tracePt t="20795" x="8010525" y="2524125"/>
          <p14:tracePt t="20802" x="8047038" y="2516188"/>
          <p14:tracePt t="20802" x="8053388" y="2509838"/>
          <p14:tracePt t="20807" x="8075613" y="2501900"/>
          <p14:tracePt t="20814" x="8120063" y="2501900"/>
          <p14:tracePt t="20820" x="8148638" y="2479675"/>
          <p14:tracePt t="20826" x="8185150" y="2479675"/>
          <p14:tracePt t="20832" x="8229600" y="2459038"/>
          <p14:tracePt t="20838" x="8251825" y="2443163"/>
          <p14:tracePt t="20844" x="8294688" y="2422525"/>
          <p14:tracePt t="20850" x="8324850" y="2400300"/>
          <p14:tracePt t="20856" x="8353425" y="2378075"/>
          <p14:tracePt t="20869" x="8405813" y="2327275"/>
          <p14:tracePt t="20875" x="8426450" y="2297113"/>
          <p14:tracePt t="20881" x="8448675" y="2260600"/>
          <p14:tracePt t="20887" x="8462963" y="2238375"/>
          <p14:tracePt t="20893" x="8485188" y="2209800"/>
          <p14:tracePt t="20899" x="8507413" y="2173288"/>
          <p14:tracePt t="20905" x="8521700" y="2151063"/>
          <p14:tracePt t="20911" x="8529638" y="2122488"/>
          <p14:tracePt t="20912" x="8529638" y="2114550"/>
          <p14:tracePt t="20917" x="8543925" y="2092325"/>
          <p14:tracePt t="20923" x="8551863" y="2063750"/>
          <p14:tracePt t="20930" x="8558213" y="2027238"/>
          <p14:tracePt t="20935" x="8566150" y="2005013"/>
          <p14:tracePt t="20941" x="8574088" y="1974850"/>
          <p14:tracePt t="20942" x="8574088" y="1968500"/>
          <p14:tracePt t="20947" x="8574088" y="1938338"/>
          <p14:tracePt t="20953" x="8574088" y="1909763"/>
          <p14:tracePt t="20960" x="8574088" y="1865313"/>
          <p14:tracePt t="20966" x="8558213" y="1836738"/>
          <p14:tracePt t="20972" x="8558213" y="1800225"/>
          <p14:tracePt t="20978" x="8537575" y="1755775"/>
          <p14:tracePt t="20984" x="8529638" y="1719263"/>
          <p14:tracePt t="20990" x="8515350" y="1674813"/>
          <p14:tracePt t="20996" x="8499475" y="1624013"/>
          <p14:tracePt t="21002" x="8485188" y="1581150"/>
          <p14:tracePt t="21008" x="8470900" y="1543050"/>
          <p14:tracePt t="21009" x="8462963" y="1536700"/>
          <p14:tracePt t="21014" x="8448675" y="1506538"/>
          <p14:tracePt t="21020" x="8426450" y="1470025"/>
          <p14:tracePt t="21027" x="8405813" y="1427163"/>
          <p14:tracePt t="21032" x="8397875" y="1404938"/>
          <p14:tracePt t="21039" x="8383588" y="1368425"/>
          <p14:tracePt t="21044" x="8361363" y="1354138"/>
          <p14:tracePt t="21051" x="8347075" y="1331913"/>
          <p14:tracePt t="21056" x="8332788" y="1309688"/>
          <p14:tracePt t="21063" x="8316913" y="1295400"/>
          <p14:tracePt t="21069" x="8294688" y="1281113"/>
          <p14:tracePt t="21075" x="8280400" y="1273175"/>
          <p14:tracePt t="21081" x="8274050" y="1258888"/>
          <p14:tracePt t="21087" x="8251825" y="1250950"/>
          <p14:tracePt t="21093" x="8237538" y="1243013"/>
          <p14:tracePt t="21099" x="8215313" y="1236663"/>
          <p14:tracePt t="21105" x="8207375" y="1228725"/>
          <p14:tracePt t="21105" x="8201025" y="1228725"/>
          <p14:tracePt t="21111" x="8185150" y="1228725"/>
          <p14:tracePt t="21117" x="8170863" y="1222375"/>
          <p14:tracePt t="21123" x="8156575" y="1222375"/>
          <p14:tracePt t="21124" x="8148638" y="1222375"/>
          <p14:tracePt t="21129" x="8134350" y="1214438"/>
          <p14:tracePt t="21130" x="8126413" y="1214438"/>
          <p14:tracePt t="21135" x="8112125" y="1214438"/>
          <p14:tracePt t="21136" x="8105775" y="1214438"/>
          <p14:tracePt t="21141" x="8089900" y="1206500"/>
          <p14:tracePt t="21148" x="8069263" y="1206500"/>
          <p14:tracePt t="21148" x="8061325" y="1206500"/>
          <p14:tracePt t="21154" x="8039100" y="1206500"/>
          <p14:tracePt t="21160" x="8024813" y="1206500"/>
          <p14:tracePt t="21160" x="8016875" y="1206500"/>
          <p14:tracePt t="21160" x="8010525" y="1206500"/>
          <p14:tracePt t="21166" x="7988300" y="1206500"/>
          <p14:tracePt t="21172" x="7959725" y="1206500"/>
          <p14:tracePt t="21178" x="7929563" y="1206500"/>
          <p14:tracePt t="21178" x="7921625" y="1206500"/>
          <p14:tracePt t="21184" x="7893050" y="1206500"/>
          <p14:tracePt t="21190" x="7856538" y="1206500"/>
          <p14:tracePt t="21196" x="7820025" y="1206500"/>
          <p14:tracePt t="21196" x="7812088" y="1206500"/>
          <p14:tracePt t="21202" x="7791450" y="1206500"/>
          <p14:tracePt t="21208" x="7753350" y="1206500"/>
          <p14:tracePt t="21209" x="7747000" y="1206500"/>
          <p14:tracePt t="21214" x="7724775" y="1206500"/>
          <p14:tracePt t="21220" x="7696200" y="1206500"/>
          <p14:tracePt t="21221" x="7688263" y="1206500"/>
          <p14:tracePt t="21226" x="7666038" y="1206500"/>
          <p14:tracePt t="21227" x="7659688" y="1206500"/>
          <p14:tracePt t="21232" x="7643813" y="1206500"/>
          <p14:tracePt t="21239" x="7615238" y="1206500"/>
          <p14:tracePt t="21244" x="7593013" y="1200150"/>
          <p14:tracePt t="21250" x="7578725" y="1200150"/>
          <p14:tracePt t="21256" x="7570788" y="1200150"/>
          <p14:tracePt t="21263" x="7548563" y="1200150"/>
          <p14:tracePt t="21269" x="7542213" y="1200150"/>
          <p14:tracePt t="21281" x="7534275" y="1200150"/>
          <p14:tracePt t="21295" x="7527925" y="1200150"/>
          <p14:tracePt t="21328" x="7519988" y="1200150"/>
          <p14:tracePt t="21348" x="7512050" y="1200150"/>
          <p14:tracePt t="21355" x="7505700" y="1200150"/>
          <p14:tracePt t="21360" x="7505700" y="1206500"/>
          <p14:tracePt t="21364" x="7497763" y="1206500"/>
          <p14:tracePt t="21373" x="7497763" y="1214438"/>
          <p14:tracePt t="21416" x="7497763" y="1222375"/>
          <p14:tracePt t="21417" x="7505700" y="1222375"/>
          <p14:tracePt t="21421" x="7512050" y="1222375"/>
          <p14:tracePt t="21426" x="7527925" y="1222375"/>
          <p14:tracePt t="21432" x="7548563" y="1228725"/>
          <p14:tracePt t="21438" x="7570788" y="1228725"/>
          <p14:tracePt t="21439" x="7578725" y="1228725"/>
          <p14:tracePt t="21445" x="7593013" y="1236663"/>
          <p14:tracePt t="21445" x="7600950" y="1236663"/>
          <p14:tracePt t="21450" x="7629525" y="1236663"/>
          <p14:tracePt t="21457" x="7651750" y="1236663"/>
          <p14:tracePt t="21463" x="7673975" y="1236663"/>
          <p14:tracePt t="21469" x="7696200" y="1236663"/>
          <p14:tracePt t="21475" x="7716838" y="1236663"/>
          <p14:tracePt t="21481" x="7739063" y="1243013"/>
          <p14:tracePt t="21481" x="7747000" y="1243013"/>
          <p14:tracePt t="21487" x="7769225" y="1243013"/>
          <p14:tracePt t="21493" x="7791450" y="1243013"/>
          <p14:tracePt t="21493" x="7797800" y="1243013"/>
          <p14:tracePt t="21499" x="7827963" y="1243013"/>
          <p14:tracePt t="21505" x="7856538" y="1243013"/>
          <p14:tracePt t="21505" x="7864475" y="1243013"/>
          <p14:tracePt t="21511" x="7893050" y="1243013"/>
          <p14:tracePt t="21517" x="7921625" y="1243013"/>
          <p14:tracePt t="21524" x="7966075" y="1243013"/>
          <p14:tracePt t="21529" x="7988300" y="1243013"/>
          <p14:tracePt t="21536" x="8032750" y="1243013"/>
          <p14:tracePt t="21541" x="8061325" y="1243013"/>
          <p14:tracePt t="21547" x="8097838" y="1243013"/>
          <p14:tracePt t="21554" x="8126413" y="1250950"/>
          <p14:tracePt t="21554" x="8134350" y="1250950"/>
          <p14:tracePt t="21554" x="8142288" y="1250950"/>
          <p14:tracePt t="21560" x="8164513" y="1258888"/>
          <p14:tracePt t="21566" x="8185150" y="1265238"/>
          <p14:tracePt t="21572" x="8207375" y="1265238"/>
          <p14:tracePt t="21578" x="8229600" y="1273175"/>
          <p14:tracePt t="21584" x="8251825" y="1281113"/>
          <p14:tracePt t="21585" x="8258175" y="1281113"/>
          <p14:tracePt t="21590" x="8280400" y="1287463"/>
          <p14:tracePt t="21596" x="8302625" y="1295400"/>
          <p14:tracePt t="21602" x="8339138" y="1295400"/>
          <p14:tracePt t="21608" x="8361363" y="1301750"/>
          <p14:tracePt t="21614" x="8389938" y="1317625"/>
          <p14:tracePt t="21615" x="8397875" y="1317625"/>
          <p14:tracePt t="21620" x="8426450" y="1317625"/>
          <p14:tracePt t="21626" x="8448675" y="1323975"/>
          <p14:tracePt t="21632" x="8485188" y="1323975"/>
          <p14:tracePt t="21633" x="8493125" y="1323975"/>
          <p14:tracePt t="21638" x="8515350" y="1331913"/>
          <p14:tracePt t="21644" x="8537575" y="1338263"/>
          <p14:tracePt t="21650" x="8551863" y="1338263"/>
          <p14:tracePt t="21656" x="8566150" y="1346200"/>
          <p14:tracePt t="21663" x="8580438" y="1346200"/>
          <p14:tracePt t="21669" x="8602663" y="1354138"/>
          <p14:tracePt t="21675" x="8602663" y="1360488"/>
          <p14:tracePt t="21681" x="8616950" y="1360488"/>
          <p14:tracePt t="21681" x="8624888" y="1360488"/>
          <p14:tracePt t="21687" x="8624888" y="1368425"/>
          <p14:tracePt t="21693" x="8639175" y="1368425"/>
          <p14:tracePt t="21699" x="8647113" y="1382713"/>
          <p14:tracePt t="21705" x="8667750" y="1390650"/>
          <p14:tracePt t="21711" x="8689975" y="1397000"/>
          <p14:tracePt t="21717" x="8705850" y="1404938"/>
          <p14:tracePt t="21723" x="8726488" y="1419225"/>
          <p14:tracePt t="21729" x="8748713" y="1427163"/>
          <p14:tracePt t="21735" x="8763000" y="1441450"/>
          <p14:tracePt t="21736" x="8770938" y="1441450"/>
          <p14:tracePt t="21741" x="8785225" y="1449388"/>
          <p14:tracePt t="21747" x="8807450" y="1463675"/>
          <p14:tracePt t="21754" x="8821738" y="1470025"/>
          <p14:tracePt t="21759" x="8836025" y="1485900"/>
          <p14:tracePt t="21766" x="8851900" y="1492250"/>
          <p14:tracePt t="21772" x="8858250" y="1500188"/>
          <p14:tracePt t="21778" x="8866188" y="1506538"/>
          <p14:tracePt t="21784" x="8866188" y="1514475"/>
          <p14:tracePt t="21790" x="8874125" y="1514475"/>
          <p14:tracePt t="21796" x="8880475" y="1522413"/>
          <p14:tracePt t="21802" x="8888413" y="1528763"/>
          <p14:tracePt t="21808" x="8894763" y="1536700"/>
          <p14:tracePt t="21814" x="8902700" y="1543050"/>
          <p14:tracePt t="21820" x="8910638" y="1558925"/>
          <p14:tracePt t="21826" x="8916988" y="1573213"/>
          <p14:tracePt t="21832" x="8924925" y="1587500"/>
          <p14:tracePt t="21838" x="8931275" y="1601788"/>
          <p14:tracePt t="21845" x="8939213" y="1624013"/>
          <p14:tracePt t="21845" x="8947150" y="1624013"/>
          <p14:tracePt t="21851" x="8953500" y="1638300"/>
          <p14:tracePt t="21857" x="8961438" y="1654175"/>
          <p14:tracePt t="21863" x="8967788" y="1668463"/>
          <p14:tracePt t="21869" x="8975725" y="1682750"/>
          <p14:tracePt t="21875" x="8975725" y="1697038"/>
          <p14:tracePt t="21881" x="8975725" y="1711325"/>
          <p14:tracePt t="21887" x="8983663" y="1719263"/>
          <p14:tracePt t="21893" x="8983663" y="1733550"/>
          <p14:tracePt t="21899" x="8990013" y="1749425"/>
          <p14:tracePt t="21905" x="8990013" y="1755775"/>
          <p14:tracePt t="21911" x="8990013" y="1770063"/>
          <p14:tracePt t="21917" x="8990013" y="1785938"/>
          <p14:tracePt t="21923" x="8990013" y="1800225"/>
          <p14:tracePt t="21929" x="8990013" y="1814513"/>
          <p14:tracePt t="21935" x="8990013" y="1822450"/>
          <p14:tracePt t="21941" x="8990013" y="1843088"/>
          <p14:tracePt t="21947" x="8990013" y="1858963"/>
          <p14:tracePt t="21953" x="8990013" y="1865313"/>
          <p14:tracePt t="21959" x="8990013" y="1879600"/>
          <p14:tracePt t="21965" x="8990013" y="1887538"/>
          <p14:tracePt t="21972" x="8990013" y="1895475"/>
          <p14:tracePt t="21972" x="8990013" y="1901825"/>
          <p14:tracePt t="21978" x="8990013" y="1909763"/>
          <p14:tracePt t="21984" x="8983663" y="1909763"/>
          <p14:tracePt t="21990" x="8983663" y="1924050"/>
          <p14:tracePt t="21996" x="8983663" y="1931988"/>
          <p14:tracePt t="22002" x="8983663" y="1938338"/>
          <p14:tracePt t="22008" x="8983663" y="1954213"/>
          <p14:tracePt t="22014" x="8975725" y="1960563"/>
          <p14:tracePt t="22020" x="8975725" y="1968500"/>
          <p14:tracePt t="22026" x="8975725" y="1974850"/>
          <p14:tracePt t="22032" x="8975725" y="1982788"/>
          <p14:tracePt t="22038" x="8975725" y="1997075"/>
          <p14:tracePt t="22044" x="8975725" y="2005013"/>
          <p14:tracePt t="22051" x="8975725" y="2011363"/>
          <p14:tracePt t="22051" x="8975725" y="2019300"/>
          <p14:tracePt t="22056" x="8967788" y="2019300"/>
          <p14:tracePt t="22069" x="8967788" y="2047875"/>
          <p14:tracePt t="22075" x="8967788" y="2055813"/>
          <p14:tracePt t="22081" x="8967788" y="2063750"/>
          <p14:tracePt t="22087" x="8967788" y="2078038"/>
          <p14:tracePt t="22094" x="8967788" y="2085975"/>
          <p14:tracePt t="22099" x="8967788" y="2092325"/>
          <p14:tracePt t="22105" x="8967788" y="2106613"/>
          <p14:tracePt t="22122" x="8967788" y="2114550"/>
          <p14:tracePt t="22124" x="8967788" y="2122488"/>
          <p14:tracePt t="22128" x="8967788" y="2128838"/>
          <p14:tracePt t="22142" x="8967788" y="2136775"/>
          <p14:tracePt t="22155" x="8967788" y="2143125"/>
          <p14:tracePt t="22159" x="8967788" y="2151063"/>
          <p14:tracePt t="22169" x="8967788" y="2159000"/>
          <p14:tracePt t="22179" x="8967788" y="2165350"/>
          <p14:tracePt t="22185" x="8967788" y="2173288"/>
          <p14:tracePt t="22191" x="8961438" y="2173288"/>
          <p14:tracePt t="22192" x="8961438" y="2179638"/>
          <p14:tracePt t="22198" x="8961438" y="2187575"/>
          <p14:tracePt t="22203" x="8961438" y="2195513"/>
          <p14:tracePt t="22209" x="8961438" y="2201863"/>
          <p14:tracePt t="22215" x="8961438" y="2209800"/>
          <p14:tracePt t="22221" x="8961438" y="2216150"/>
          <p14:tracePt t="22227" x="8961438" y="2224088"/>
          <p14:tracePt t="22233" x="8953500" y="2232025"/>
          <p14:tracePt t="22239" x="8953500" y="2238375"/>
          <p14:tracePt t="22245" x="8953500" y="2246313"/>
          <p14:tracePt t="22251" x="8953500" y="2254250"/>
          <p14:tracePt t="22257" x="8953500" y="2260600"/>
          <p14:tracePt t="22263" x="8953500" y="2268538"/>
          <p14:tracePt t="22269" x="8947150" y="2274888"/>
          <p14:tracePt t="22275" x="8947150" y="2282825"/>
          <p14:tracePt t="22281" x="8947150" y="2290763"/>
          <p14:tracePt t="22287" x="8939213" y="2297113"/>
          <p14:tracePt t="22293" x="8939213" y="2305050"/>
          <p14:tracePt t="22304" x="8939213" y="2311400"/>
          <p14:tracePt t="22309" x="8939213" y="2319338"/>
          <p14:tracePt t="22312" x="8931275" y="2319338"/>
          <p14:tracePt t="22332" x="8931275" y="2327275"/>
          <p14:tracePt t="24403" x="8931275" y="2333625"/>
          <p14:tracePt t="24405" x="8931275" y="2341563"/>
          <p14:tracePt t="24409" x="8924925" y="2341563"/>
          <p14:tracePt t="24415" x="8916988" y="2347913"/>
          <p14:tracePt t="24415" x="8916988" y="2355850"/>
          <p14:tracePt t="24421" x="8910638" y="2363788"/>
          <p14:tracePt t="24427" x="8910638" y="2370138"/>
          <p14:tracePt t="24433" x="8910638" y="2378075"/>
          <p14:tracePt t="24439" x="8902700" y="2392363"/>
          <p14:tracePt t="24445" x="8894763" y="2392363"/>
          <p14:tracePt t="24458" x="8894763" y="2400300"/>
          <p14:tracePt t="24468" x="8894763" y="2406650"/>
          <p14:tracePt t="24478" x="8894763" y="2414588"/>
          <p14:tracePt t="24486" x="8888413" y="2414588"/>
          <p14:tracePt t="24495" x="8888413" y="2422525"/>
          <p14:tracePt t="24500" x="8888413" y="2428875"/>
          <p14:tracePt t="24506" x="8888413" y="2436813"/>
          <p14:tracePt t="24513" x="8888413" y="2443163"/>
          <p14:tracePt t="24519" x="8888413" y="2451100"/>
          <p14:tracePt t="24524" x="8880475" y="2459038"/>
          <p14:tracePt t="24530" x="8874125" y="2459038"/>
          <p14:tracePt t="24536" x="8874125" y="2473325"/>
          <p14:tracePt t="24542" x="8866188" y="2479675"/>
          <p14:tracePt t="24549" x="8866188" y="2487613"/>
          <p14:tracePt t="24555" x="8866188" y="2495550"/>
          <p14:tracePt t="24560" x="8866188" y="2501900"/>
          <p14:tracePt t="24567" x="8858250" y="2509838"/>
          <p14:tracePt t="24573" x="8851900" y="2516188"/>
          <p14:tracePt t="24579" x="8851900" y="2524125"/>
          <p14:tracePt t="24585" x="8851900" y="2532063"/>
          <p14:tracePt t="24591" x="8843963" y="2538413"/>
          <p14:tracePt t="24597" x="8843963" y="2546350"/>
          <p14:tracePt t="24604" x="8843963" y="2552700"/>
          <p14:tracePt t="24610" x="8843963" y="2560638"/>
          <p14:tracePt t="24618" x="8843963" y="2568575"/>
          <p14:tracePt t="24629" x="8843963" y="2574925"/>
          <p14:tracePt t="24636" x="8843963" y="2582863"/>
          <p14:tracePt t="24648" x="8843963" y="2590800"/>
          <p14:tracePt t="24658" x="8836025" y="2590800"/>
          <p14:tracePt t="24662" x="8836025" y="2597150"/>
          <p14:tracePt t="24665" x="8836025" y="2605088"/>
          <p14:tracePt t="24676" x="8836025" y="2611438"/>
          <p14:tracePt t="24682" x="8836025" y="2619375"/>
          <p14:tracePt t="24688" x="8836025" y="2627313"/>
          <p14:tracePt t="24694" x="8836025" y="2633663"/>
          <p14:tracePt t="24700" x="8836025" y="2641600"/>
          <p14:tracePt t="24707" x="8836025" y="2647950"/>
          <p14:tracePt t="24707" x="8836025" y="2655888"/>
          <p14:tracePt t="24717" x="8836025" y="2663825"/>
          <p14:tracePt t="24722" x="8836025" y="2670175"/>
          <p14:tracePt t="24726" x="8836025" y="2678113"/>
          <p14:tracePt t="24736" x="8836025" y="2684463"/>
          <p14:tracePt t="24742" x="8836025" y="2692400"/>
          <p14:tracePt t="24746" x="8836025" y="2700338"/>
          <p14:tracePt t="24757" x="8836025" y="2706688"/>
          <p14:tracePt t="24764" x="8843963" y="2714625"/>
          <p14:tracePt t="24770" x="8843963" y="2720975"/>
          <p14:tracePt t="24781" x="8843963" y="2728913"/>
          <p14:tracePt t="24788" x="8843963" y="2736850"/>
          <p14:tracePt t="24793" x="8843963" y="2743200"/>
          <p14:tracePt t="24804" x="8843963" y="2751138"/>
          <p14:tracePt t="24810" x="8851900" y="2751138"/>
          <p14:tracePt t="24812" x="8851900" y="2759075"/>
          <p14:tracePt t="24823" x="8851900" y="2765425"/>
          <p14:tracePt t="24837" x="8851900" y="2773363"/>
          <p14:tracePt t="24844" x="8851900" y="2779713"/>
          <p14:tracePt t="24858" x="8851900" y="2787650"/>
          <p14:tracePt t="24879" x="8851900" y="2795588"/>
          <p14:tracePt t="24887" x="8851900" y="2801938"/>
          <p14:tracePt t="24902" x="8851900" y="2809875"/>
          <p14:tracePt t="24913" x="8851900" y="2816225"/>
          <p14:tracePt t="24919" x="8851900" y="2824163"/>
          <p14:tracePt t="24930" x="8851900" y="2832100"/>
          <p14:tracePt t="24941" x="8851900" y="2838450"/>
          <p14:tracePt t="24945" x="8851900" y="2846388"/>
          <p14:tracePt t="24955" x="8851900" y="2852738"/>
          <p14:tracePt t="24968" x="8851900" y="2860675"/>
          <p14:tracePt t="24972" x="8851900" y="2868613"/>
          <p14:tracePt t="24980" x="8851900" y="2874963"/>
          <p14:tracePt t="24992" x="8851900" y="2882900"/>
          <p14:tracePt t="24996" x="8851900" y="2889250"/>
          <p14:tracePt t="25001" x="8851900" y="2897188"/>
          <p14:tracePt t="25022" x="8851900" y="2905125"/>
          <p14:tracePt t="25029" x="8851900" y="2911475"/>
          <p14:tracePt t="25035" x="8851900" y="2919413"/>
          <p14:tracePt t="25059" x="8851900" y="2927350"/>
          <p14:tracePt t="25070" x="8851900" y="2933700"/>
          <p14:tracePt t="25076" x="8851900" y="2941638"/>
          <p14:tracePt t="25092" x="8851900" y="2947988"/>
          <p14:tracePt t="25109" x="8851900" y="2955925"/>
          <p14:tracePt t="25238" x="8851900" y="2963863"/>
          <p14:tracePt t="25256" x="8851900" y="2970213"/>
          <p14:tracePt t="25261" x="8851900" y="2978150"/>
          <p14:tracePt t="25266" x="8851900" y="2984500"/>
          <p14:tracePt t="25285" x="8851900" y="2992438"/>
          <p14:tracePt t="25293" x="8851900" y="3000375"/>
          <p14:tracePt t="25302" x="8851900" y="3006725"/>
          <p14:tracePt t="27009" x="8851900" y="3000375"/>
          <p14:tracePt t="27016" x="8851900" y="2992438"/>
          <p14:tracePt t="27020" x="8851900" y="2984500"/>
          <p14:tracePt t="27029" x="8851900" y="2978150"/>
          <p14:tracePt t="27036" x="8843963" y="2978150"/>
          <p14:tracePt t="27037" x="8843963" y="2970213"/>
          <p14:tracePt t="27043" x="8843963" y="2963863"/>
          <p14:tracePt t="27050" x="8836025" y="2955925"/>
          <p14:tracePt t="27054" x="8836025" y="2947988"/>
          <p14:tracePt t="27058" x="8829675" y="2947988"/>
          <p14:tracePt t="27064" x="8815388" y="2941638"/>
          <p14:tracePt t="27070" x="8799513" y="2927350"/>
          <p14:tracePt t="27076" x="8778875" y="2911475"/>
          <p14:tracePt t="27083" x="8748713" y="2897188"/>
          <p14:tracePt t="27089" x="8712200" y="2874963"/>
          <p14:tracePt t="27095" x="8683625" y="2860675"/>
          <p14:tracePt t="27101" x="8661400" y="2852738"/>
          <p14:tracePt t="27107" x="8639175" y="2846388"/>
          <p14:tracePt t="27113" x="8616950" y="2832100"/>
          <p14:tracePt t="27119" x="8602663" y="2832100"/>
          <p14:tracePt t="27125" x="8580438" y="2816225"/>
          <p14:tracePt t="27131" x="8580438" y="2809875"/>
          <p14:tracePt t="27137" x="8566150" y="2809875"/>
          <p14:tracePt t="27143" x="8558213" y="2809875"/>
          <p14:tracePt t="27149" x="8551863" y="2801938"/>
          <p14:tracePt t="27155" x="8537575" y="2795588"/>
          <p14:tracePt t="27162" x="8537575" y="2787650"/>
          <p14:tracePt t="27167" x="8529638" y="2787650"/>
          <p14:tracePt t="27173" x="8515350" y="2787650"/>
          <p14:tracePt t="27180" x="8499475" y="2779713"/>
          <p14:tracePt t="27186" x="8485188" y="2765425"/>
          <p14:tracePt t="27192" x="8462963" y="2765425"/>
          <p14:tracePt t="27198" x="8434388" y="2765425"/>
          <p14:tracePt t="27204" x="8405813" y="2759075"/>
          <p14:tracePt t="27210" x="8375650" y="2751138"/>
          <p14:tracePt t="27216" x="8347075" y="2751138"/>
          <p14:tracePt t="27222" x="8316913" y="2743200"/>
          <p14:tracePt t="27222" x="8310563" y="2743200"/>
          <p14:tracePt t="27228" x="8280400" y="2743200"/>
          <p14:tracePt t="27234" x="8251825" y="2743200"/>
          <p14:tracePt t="27240" x="8221663" y="2743200"/>
          <p14:tracePt t="27246" x="8185150" y="2743200"/>
          <p14:tracePt t="27252" x="8164513" y="2743200"/>
          <p14:tracePt t="27258" x="8134350" y="2743200"/>
          <p14:tracePt t="27264" x="8097838" y="2743200"/>
          <p14:tracePt t="27270" x="8061325" y="2743200"/>
          <p14:tracePt t="27276" x="8024813" y="2743200"/>
          <p14:tracePt t="27283" x="7980363" y="2743200"/>
          <p14:tracePt t="27283" x="7974013" y="2743200"/>
          <p14:tracePt t="27283" x="7966075" y="2743200"/>
          <p14:tracePt t="27289" x="7921625" y="2743200"/>
          <p14:tracePt t="27295" x="7878763" y="2743200"/>
          <p14:tracePt t="27301" x="7827963" y="2743200"/>
          <p14:tracePt t="27307" x="7769225" y="2736850"/>
          <p14:tracePt t="27313" x="7724775" y="2736850"/>
          <p14:tracePt t="27319" x="7680325" y="2736850"/>
          <p14:tracePt t="27325" x="7637463" y="2736850"/>
          <p14:tracePt t="27331" x="7600950" y="2736850"/>
          <p14:tracePt t="27337" x="7570788" y="2736850"/>
          <p14:tracePt t="27343" x="7548563" y="2736850"/>
          <p14:tracePt t="27349" x="7534275" y="2736850"/>
          <p14:tracePt t="27350" x="7527925" y="2736850"/>
          <p14:tracePt t="27355" x="7519988" y="2736850"/>
          <p14:tracePt t="27361" x="7512050" y="2736850"/>
          <p14:tracePt t="27362" x="7505700" y="2736850"/>
          <p14:tracePt t="27369" x="7497763" y="2736850"/>
          <p14:tracePt t="27375" x="7491413" y="2736850"/>
          <p14:tracePt t="27383" x="7483475" y="2736850"/>
          <p14:tracePt t="27390" x="7475538" y="2736850"/>
          <p14:tracePt t="27393" x="7469188" y="2736850"/>
          <p14:tracePt t="27398" x="7461250" y="2736850"/>
          <p14:tracePt t="27404" x="7454900" y="2736850"/>
          <p14:tracePt t="27410" x="7439025" y="2743200"/>
          <p14:tracePt t="27416" x="7418388" y="2743200"/>
          <p14:tracePt t="27422" x="7402513" y="2743200"/>
          <p14:tracePt t="27428" x="7380288" y="2751138"/>
          <p14:tracePt t="27434" x="7366000" y="2759075"/>
          <p14:tracePt t="27440" x="7351713" y="2765425"/>
          <p14:tracePt t="27447" x="7337425" y="2765425"/>
          <p14:tracePt t="27447" x="7329488" y="2765425"/>
          <p14:tracePt t="27452" x="7329488" y="2773363"/>
          <p14:tracePt t="27458" x="7307263" y="2773363"/>
          <p14:tracePt t="27465" x="7300913" y="2779713"/>
          <p14:tracePt t="27470" x="7292975" y="2779713"/>
          <p14:tracePt t="27477" x="7286625" y="2787650"/>
          <p14:tracePt t="27484" x="7278688" y="2787650"/>
          <p14:tracePt t="27489" x="7270750" y="2787650"/>
          <p14:tracePt t="27495" x="7264400" y="2787650"/>
          <p14:tracePt t="27501" x="7264400" y="2795588"/>
          <p14:tracePt t="27507" x="7250113" y="2795588"/>
          <p14:tracePt t="27513" x="7242175" y="2795588"/>
          <p14:tracePt t="27519" x="7242175" y="2801938"/>
          <p14:tracePt t="27525" x="7234238" y="2801938"/>
          <p14:tracePt t="27531" x="7227888" y="2809875"/>
          <p14:tracePt t="27537" x="7219950" y="2809875"/>
          <p14:tracePt t="27543" x="7219950" y="2816225"/>
          <p14:tracePt t="27549" x="7212013" y="2816225"/>
          <p14:tracePt t="27555" x="7205663" y="2816225"/>
          <p14:tracePt t="27561" x="7197725" y="2824163"/>
          <p14:tracePt t="27568" x="7197725" y="2832100"/>
          <p14:tracePt t="27573" x="7191375" y="2832100"/>
          <p14:tracePt t="27579" x="7183438" y="2838450"/>
          <p14:tracePt t="27586" x="7175500" y="2846388"/>
          <p14:tracePt t="27592" x="7169150" y="2852738"/>
          <p14:tracePt t="27598" x="7161213" y="2868613"/>
          <p14:tracePt t="27604" x="7154863" y="2874963"/>
          <p14:tracePt t="27610" x="7154863" y="2882900"/>
          <p14:tracePt t="27616" x="7146925" y="2889250"/>
          <p14:tracePt t="27622" x="7138988" y="2897188"/>
          <p14:tracePt t="27628" x="7132638" y="2905125"/>
          <p14:tracePt t="27634" x="7132638" y="2911475"/>
          <p14:tracePt t="27640" x="7132638" y="2919413"/>
          <p14:tracePt t="27646" x="7124700" y="2919413"/>
          <p14:tracePt t="27652" x="7124700" y="2927350"/>
          <p14:tracePt t="27658" x="7124700" y="2933700"/>
          <p14:tracePt t="27664" x="7118350" y="2941638"/>
          <p14:tracePt t="27670" x="7118350" y="2947988"/>
          <p14:tracePt t="27677" x="7118350" y="2963863"/>
          <p14:tracePt t="27682" x="7118350" y="2970213"/>
          <p14:tracePt t="27689" x="7110413" y="2978150"/>
          <p14:tracePt t="27695" x="7110413" y="2984500"/>
          <p14:tracePt t="27701" x="7110413" y="3000375"/>
          <p14:tracePt t="27707" x="7110413" y="3006725"/>
          <p14:tracePt t="27713" x="7110413" y="3021013"/>
          <p14:tracePt t="27719" x="7110413" y="3028950"/>
          <p14:tracePt t="27725" x="7118350" y="3043238"/>
          <p14:tracePt t="27731" x="7124700" y="3051175"/>
          <p14:tracePt t="27737" x="7124700" y="3057525"/>
          <p14:tracePt t="27743" x="7132638" y="3073400"/>
          <p14:tracePt t="27750" x="7132638" y="3079750"/>
          <p14:tracePt t="27755" x="7138988" y="3087688"/>
          <p14:tracePt t="27756" x="7138988" y="3095625"/>
          <p14:tracePt t="27761" x="7146925" y="3095625"/>
          <p14:tracePt t="27767" x="7154863" y="3109913"/>
          <p14:tracePt t="27774" x="7161213" y="3116263"/>
          <p14:tracePt t="27779" x="7169150" y="3132138"/>
          <p14:tracePt t="27786" x="7175500" y="3138488"/>
          <p14:tracePt t="27792" x="7183438" y="3152775"/>
          <p14:tracePt t="27798" x="7197725" y="3160713"/>
          <p14:tracePt t="27804" x="7197725" y="3175000"/>
          <p14:tracePt t="27804" x="7205663" y="3175000"/>
          <p14:tracePt t="27810" x="7212013" y="3182938"/>
          <p14:tracePt t="27816" x="7219950" y="3197225"/>
          <p14:tracePt t="27822" x="7234238" y="3205163"/>
          <p14:tracePt t="27828" x="7242175" y="3219450"/>
          <p14:tracePt t="27834" x="7256463" y="3225800"/>
          <p14:tracePt t="27834" x="7264400" y="3225800"/>
          <p14:tracePt t="27840" x="7270750" y="3241675"/>
          <p14:tracePt t="27846" x="7286625" y="3248025"/>
          <p14:tracePt t="27853" x="7307263" y="3255963"/>
          <p14:tracePt t="27853" x="7307263" y="3263900"/>
          <p14:tracePt t="27858" x="7329488" y="3270250"/>
          <p14:tracePt t="27864" x="7351713" y="3278188"/>
          <p14:tracePt t="27870" x="7373938" y="3284538"/>
          <p14:tracePt t="27876" x="7396163" y="3284538"/>
          <p14:tracePt t="27883" x="7424738" y="3284538"/>
          <p14:tracePt t="27883" x="7432675" y="3292475"/>
          <p14:tracePt t="27888" x="7461250" y="3292475"/>
          <p14:tracePt t="27895" x="7483475" y="3292475"/>
          <p14:tracePt t="27901" x="7519988" y="3292475"/>
          <p14:tracePt t="27907" x="7548563" y="3300413"/>
          <p14:tracePt t="27913" x="7570788" y="3300413"/>
          <p14:tracePt t="27919" x="7593013" y="3306763"/>
          <p14:tracePt t="27925" x="7615238" y="3306763"/>
          <p14:tracePt t="27931" x="7637463" y="3306763"/>
          <p14:tracePt t="27937" x="7659688" y="3306763"/>
          <p14:tracePt t="27943" x="7680325" y="3306763"/>
          <p14:tracePt t="27944" x="7680325" y="3314700"/>
          <p14:tracePt t="27949" x="7702550" y="3314700"/>
          <p14:tracePt t="27956" x="7710488" y="3314700"/>
          <p14:tracePt t="27956" x="7716838" y="3314700"/>
          <p14:tracePt t="27957" x="7724775" y="3314700"/>
          <p14:tracePt t="27962" x="7732713" y="3314700"/>
          <p14:tracePt t="27967" x="7747000" y="3314700"/>
          <p14:tracePt t="27974" x="7769225" y="3314700"/>
          <p14:tracePt t="27979" x="7791450" y="3321050"/>
          <p14:tracePt t="27985" x="7812088" y="3321050"/>
          <p14:tracePt t="27992" x="7848600" y="3321050"/>
          <p14:tracePt t="27998" x="7878763" y="3321050"/>
          <p14:tracePt t="28004" x="7907338" y="3321050"/>
          <p14:tracePt t="28010" x="7929563" y="3321050"/>
          <p14:tracePt t="28016" x="7959725" y="3321050"/>
          <p14:tracePt t="28022" x="7988300" y="3328988"/>
          <p14:tracePt t="28022" x="7996238" y="3328988"/>
          <p14:tracePt t="28028" x="8016875" y="3328988"/>
          <p14:tracePt t="28034" x="8032750" y="3328988"/>
          <p14:tracePt t="28040" x="8061325" y="3328988"/>
          <p14:tracePt t="28041" x="8069263" y="3328988"/>
          <p14:tracePt t="28046" x="8083550" y="3328988"/>
          <p14:tracePt t="28052" x="8105775" y="3328988"/>
          <p14:tracePt t="28058" x="8126413" y="3328988"/>
          <p14:tracePt t="28064" x="8148638" y="3328988"/>
          <p14:tracePt t="28065" x="8156575" y="3328988"/>
          <p14:tracePt t="28070" x="8185150" y="3328988"/>
          <p14:tracePt t="28076" x="8215313" y="3328988"/>
          <p14:tracePt t="28083" x="8243888" y="3328988"/>
          <p14:tracePt t="28083" x="8251825" y="3328988"/>
          <p14:tracePt t="28089" x="8280400" y="3328988"/>
          <p14:tracePt t="28095" x="8316913" y="3328988"/>
          <p14:tracePt t="28101" x="8339138" y="3328988"/>
          <p14:tracePt t="28101" x="8353425" y="3328988"/>
          <p14:tracePt t="28107" x="8375650" y="3328988"/>
          <p14:tracePt t="28113" x="8405813" y="3328988"/>
          <p14:tracePt t="28119" x="8434388" y="3328988"/>
          <p14:tracePt t="28125" x="8462963" y="3328988"/>
          <p14:tracePt t="28131" x="8493125" y="3328988"/>
          <p14:tracePt t="28137" x="8499475" y="3328988"/>
          <p14:tracePt t="28143" x="8515350" y="3328988"/>
          <p14:tracePt t="28149" x="8537575" y="3328988"/>
          <p14:tracePt t="28155" x="8543925" y="3328988"/>
          <p14:tracePt t="28161" x="8558213" y="3328988"/>
          <p14:tracePt t="28167" x="8580438" y="3328988"/>
          <p14:tracePt t="28173" x="8602663" y="3328988"/>
          <p14:tracePt t="28180" x="8624888" y="3314700"/>
          <p14:tracePt t="28186" x="8639175" y="3314700"/>
          <p14:tracePt t="28186" x="8647113" y="3314700"/>
          <p14:tracePt t="28192" x="8661400" y="3306763"/>
          <p14:tracePt t="28198" x="8675688" y="3306763"/>
          <p14:tracePt t="28204" x="8689975" y="3292475"/>
          <p14:tracePt t="28210" x="8712200" y="3284538"/>
          <p14:tracePt t="28216" x="8726488" y="3284538"/>
          <p14:tracePt t="28222" x="8742363" y="3270250"/>
          <p14:tracePt t="28228" x="8756650" y="3263900"/>
          <p14:tracePt t="28234" x="8763000" y="3248025"/>
          <p14:tracePt t="28235" x="8770938" y="3248025"/>
          <p14:tracePt t="28240" x="8778875" y="3233738"/>
          <p14:tracePt t="28246" x="8785225" y="3225800"/>
          <p14:tracePt t="28252" x="8793163" y="3211513"/>
          <p14:tracePt t="28258" x="8799513" y="3205163"/>
          <p14:tracePt t="28264" x="8807450" y="3189288"/>
          <p14:tracePt t="28271" x="8815388" y="3182938"/>
          <p14:tracePt t="28276" x="8821738" y="3168650"/>
          <p14:tracePt t="28282" x="8821738" y="3160713"/>
          <p14:tracePt t="28289" x="8821738" y="3146425"/>
          <p14:tracePt t="28295" x="8821738" y="3138488"/>
          <p14:tracePt t="28301" x="8821738" y="3116263"/>
          <p14:tracePt t="28308" x="8821738" y="3109913"/>
          <p14:tracePt t="28314" x="8821738" y="3095625"/>
          <p14:tracePt t="28319" x="8821738" y="3087688"/>
          <p14:tracePt t="28331" x="8821738" y="3065463"/>
          <p14:tracePt t="28331" x="8821738" y="3057525"/>
          <p14:tracePt t="28337" x="8821738" y="3051175"/>
          <p14:tracePt t="28343" x="8821738" y="3036888"/>
          <p14:tracePt t="28349" x="8815388" y="3021013"/>
          <p14:tracePt t="28355" x="8815388" y="3006725"/>
          <p14:tracePt t="28356" x="8815388" y="3000375"/>
          <p14:tracePt t="28361" x="8807450" y="2992438"/>
          <p14:tracePt t="28368" x="8807450" y="2978150"/>
          <p14:tracePt t="28373" x="8807450" y="2963863"/>
          <p14:tracePt t="28380" x="8799513" y="2955925"/>
          <p14:tracePt t="28386" x="8799513" y="2941638"/>
          <p14:tracePt t="28392" x="8785225" y="2933700"/>
          <p14:tracePt t="28398" x="8778875" y="2919413"/>
          <p14:tracePt t="28404" x="8778875" y="2911475"/>
          <p14:tracePt t="28410" x="8770938" y="2897188"/>
          <p14:tracePt t="28416" x="8756650" y="2889250"/>
          <p14:tracePt t="28422" x="8756650" y="2874963"/>
          <p14:tracePt t="28428" x="8742363" y="2868613"/>
          <p14:tracePt t="28428" x="8734425" y="2868613"/>
          <p14:tracePt t="28434" x="8734425" y="2852738"/>
          <p14:tracePt t="28440" x="8720138" y="2846388"/>
          <p14:tracePt t="28446" x="8712200" y="2838450"/>
          <p14:tracePt t="28452" x="8697913" y="2824163"/>
          <p14:tracePt t="28459" x="8689975" y="2816225"/>
          <p14:tracePt t="28464" x="8683625" y="2809875"/>
          <p14:tracePt t="28470" x="8667750" y="2795588"/>
          <p14:tracePt t="28477" x="8653463" y="2787650"/>
          <p14:tracePt t="28477" x="8647113" y="2787650"/>
          <p14:tracePt t="28482" x="8647113" y="2773363"/>
          <p14:tracePt t="28489" x="8624888" y="2765425"/>
          <p14:tracePt t="28495" x="8602663" y="2765425"/>
          <p14:tracePt t="28501" x="8580438" y="2743200"/>
          <p14:tracePt t="28507" x="8558213" y="2743200"/>
          <p14:tracePt t="28513" x="8537575" y="2728913"/>
          <p14:tracePt t="28519" x="8515350" y="2720975"/>
          <p14:tracePt t="28525" x="8493125" y="2720975"/>
          <p14:tracePt t="28531" x="8462963" y="2714625"/>
          <p14:tracePt t="28532" x="8456613" y="2714625"/>
          <p14:tracePt t="28538" x="8434388" y="2706688"/>
          <p14:tracePt t="28538" x="8426450" y="2700338"/>
          <p14:tracePt t="28543" x="8405813" y="2700338"/>
          <p14:tracePt t="28549" x="8375650" y="2700338"/>
          <p14:tracePt t="28556" x="8347075" y="2692400"/>
          <p14:tracePt t="28556" x="8339138" y="2692400"/>
          <p14:tracePt t="28561" x="8316913" y="2692400"/>
          <p14:tracePt t="28568" x="8294688" y="2692400"/>
          <p14:tracePt t="28573" x="8274050" y="2692400"/>
          <p14:tracePt t="28579" x="8243888" y="2692400"/>
          <p14:tracePt t="28586" x="8207375" y="2692400"/>
          <p14:tracePt t="28592" x="8185150" y="2692400"/>
          <p14:tracePt t="28598" x="8156575" y="2692400"/>
          <p14:tracePt t="28604" x="8120063" y="2692400"/>
          <p14:tracePt t="28610" x="8089900" y="2692400"/>
          <p14:tracePt t="28616" x="8061325" y="2692400"/>
          <p14:tracePt t="28622" x="8024813" y="2692400"/>
          <p14:tracePt t="28628" x="7988300" y="2700338"/>
          <p14:tracePt t="28634" x="7943850" y="2700338"/>
          <p14:tracePt t="28634" x="7937500" y="2700338"/>
          <p14:tracePt t="28640" x="7907338" y="2700338"/>
          <p14:tracePt t="28646" x="7864475" y="2700338"/>
          <p14:tracePt t="28647" x="7856538" y="2700338"/>
          <p14:tracePt t="28652" x="7820025" y="2700338"/>
          <p14:tracePt t="28658" x="7791450" y="2706688"/>
          <p14:tracePt t="28664" x="7739063" y="2706688"/>
          <p14:tracePt t="28670" x="7702550" y="2714625"/>
          <p14:tracePt t="28677" x="7680325" y="2714625"/>
          <p14:tracePt t="28677" x="7673975" y="2714625"/>
          <p14:tracePt t="28683" x="7651750" y="2714625"/>
          <p14:tracePt t="28689" x="7623175" y="2714625"/>
          <p14:tracePt t="28689" x="7615238" y="2714625"/>
          <p14:tracePt t="28695" x="7600950" y="2714625"/>
          <p14:tracePt t="28701" x="7585075" y="2714625"/>
          <p14:tracePt t="28707" x="7570788" y="2714625"/>
          <p14:tracePt t="28713" x="7556500" y="2720975"/>
          <p14:tracePt t="28719" x="7548563" y="2720975"/>
          <p14:tracePt t="28725" x="7542213" y="2720975"/>
          <p14:tracePt t="28731" x="7534275" y="2720975"/>
          <p14:tracePt t="28737" x="7527925" y="2720975"/>
          <p14:tracePt t="28746" x="7519988" y="2720975"/>
          <p14:tracePt t="28751" x="7512050" y="2720975"/>
          <p14:tracePt t="28760" x="7505700" y="2720975"/>
          <p14:tracePt t="28770" x="7505700" y="2728913"/>
          <p14:tracePt t="28775" x="7497763" y="2728913"/>
          <p14:tracePt t="28780" x="7497763" y="2736850"/>
          <p14:tracePt t="28780" x="7491413" y="2736850"/>
          <p14:tracePt t="28784" x="7483475" y="2736850"/>
          <p14:tracePt t="28789" x="7483475" y="2743200"/>
          <p14:tracePt t="28792" x="7475538" y="2743200"/>
          <p14:tracePt t="28798" x="7469188" y="2751138"/>
          <p14:tracePt t="28804" x="7461250" y="2759075"/>
          <p14:tracePt t="28810" x="7454900" y="2765425"/>
          <p14:tracePt t="28816" x="7446963" y="2765425"/>
          <p14:tracePt t="28822" x="7439025" y="2779713"/>
          <p14:tracePt t="28828" x="7432675" y="2787650"/>
          <p14:tracePt t="28834" x="7418388" y="2801938"/>
          <p14:tracePt t="28840" x="7410450" y="2809875"/>
          <p14:tracePt t="28846" x="7396163" y="2816225"/>
          <p14:tracePt t="28852" x="7388225" y="2832100"/>
          <p14:tracePt t="28858" x="7373938" y="2832100"/>
          <p14:tracePt t="28865" x="7366000" y="2852738"/>
          <p14:tracePt t="28865" x="7359650" y="2852738"/>
          <p14:tracePt t="28870" x="7351713" y="2860675"/>
          <p14:tracePt t="28871" x="7343775" y="2860675"/>
          <p14:tracePt t="28877" x="7337425" y="2874963"/>
          <p14:tracePt t="28883" x="7323138" y="2889250"/>
          <p14:tracePt t="28889" x="7307263" y="2897188"/>
          <p14:tracePt t="28895" x="7292975" y="2919413"/>
          <p14:tracePt t="28901" x="7286625" y="2927350"/>
          <p14:tracePt t="28907" x="7270750" y="2941638"/>
          <p14:tracePt t="28913" x="7264400" y="2947988"/>
          <p14:tracePt t="28919" x="7264400" y="2963863"/>
          <p14:tracePt t="28925" x="7256463" y="2963863"/>
          <p14:tracePt t="28931" x="7250113" y="2970213"/>
          <p14:tracePt t="28937" x="7242175" y="2984500"/>
          <p14:tracePt t="28943" x="7242175" y="2992438"/>
          <p14:tracePt t="28949" x="7234238" y="3006725"/>
          <p14:tracePt t="28955" x="7227888" y="3014663"/>
          <p14:tracePt t="28961" x="7227888" y="3021013"/>
          <p14:tracePt t="28967" x="7219950" y="3028950"/>
          <p14:tracePt t="28974" x="7219950" y="3036888"/>
          <p14:tracePt t="28982" x="7219950" y="3043238"/>
          <p14:tracePt t="28988" x="7219950" y="3051175"/>
          <p14:tracePt t="28992" x="7212013" y="3051175"/>
          <p14:tracePt t="28998" x="7212013" y="3057525"/>
          <p14:tracePt t="29004" x="7212013" y="3065463"/>
          <p14:tracePt t="29010" x="7212013" y="3073400"/>
          <p14:tracePt t="29016" x="7205663" y="3079750"/>
          <p14:tracePt t="29022" x="7205663" y="3087688"/>
          <p14:tracePt t="29022" x="7205663" y="3095625"/>
          <p14:tracePt t="29031" x="7197725" y="3095625"/>
          <p14:tracePt t="29034" x="7197725" y="3101975"/>
          <p14:tracePt t="29040" x="7197725" y="3116263"/>
          <p14:tracePt t="29048" x="7197725" y="3124200"/>
          <p14:tracePt t="29053" x="7197725" y="3132138"/>
          <p14:tracePt t="29058" x="7197725" y="3138488"/>
          <p14:tracePt t="29067" x="7197725" y="3146425"/>
          <p14:tracePt t="29071" x="7197725" y="3152775"/>
          <p14:tracePt t="29076" x="7197725" y="3160713"/>
          <p14:tracePt t="29090" x="7197725" y="3168650"/>
          <p14:tracePt t="29092" x="7197725" y="3175000"/>
          <p14:tracePt t="29095" x="7205663" y="3175000"/>
          <p14:tracePt t="29101" x="7212013" y="3182938"/>
          <p14:tracePt t="29107" x="7212013" y="3189288"/>
          <p14:tracePt t="29113" x="7219950" y="3205163"/>
          <p14:tracePt t="29119" x="7219950" y="3219450"/>
          <p14:tracePt t="29125" x="7227888" y="3225800"/>
          <p14:tracePt t="29131" x="7242175" y="3241675"/>
          <p14:tracePt t="29137" x="7250113" y="3248025"/>
          <p14:tracePt t="29138" x="7256463" y="3248025"/>
          <p14:tracePt t="29143" x="7264400" y="3270250"/>
          <p14:tracePt t="29149" x="7278688" y="3278188"/>
          <p14:tracePt t="29155" x="7300913" y="3292475"/>
          <p14:tracePt t="29162" x="7315200" y="3306763"/>
          <p14:tracePt t="29162" x="7315200" y="3314700"/>
          <p14:tracePt t="29167" x="7329488" y="3321050"/>
          <p14:tracePt t="29173" x="7351713" y="3336925"/>
          <p14:tracePt t="29180" x="7373938" y="3357563"/>
          <p14:tracePt t="29186" x="7396163" y="3365500"/>
          <p14:tracePt t="29192" x="7424738" y="3379788"/>
          <p14:tracePt t="29198" x="7446963" y="3387725"/>
          <p14:tracePt t="29204" x="7475538" y="3402013"/>
          <p14:tracePt t="29210" x="7505700" y="3402013"/>
          <p14:tracePt t="29216" x="7548563" y="3409950"/>
          <p14:tracePt t="29222" x="7585075" y="3416300"/>
          <p14:tracePt t="29228" x="7629525" y="3424238"/>
          <p14:tracePt t="29234" x="7680325" y="3424238"/>
          <p14:tracePt t="29240" x="7724775" y="3432175"/>
          <p14:tracePt t="29246" x="7775575" y="3432175"/>
          <p14:tracePt t="29252" x="7820025" y="3438525"/>
          <p14:tracePt t="29258" x="7864475" y="3446463"/>
          <p14:tracePt t="29259" x="7878763" y="3446463"/>
          <p14:tracePt t="29264" x="7907338" y="3446463"/>
          <p14:tracePt t="29271" x="7943850" y="3446463"/>
          <p14:tracePt t="29271" x="7951788" y="3446463"/>
          <p14:tracePt t="29276" x="7980363" y="3446463"/>
          <p14:tracePt t="29282" x="8010525" y="3452813"/>
          <p14:tracePt t="29289" x="8047038" y="3452813"/>
          <p14:tracePt t="29295" x="8075613" y="3452813"/>
          <p14:tracePt t="29301" x="8097838" y="3452813"/>
          <p14:tracePt t="29307" x="8126413" y="3452813"/>
          <p14:tracePt t="29313" x="8156575" y="3452813"/>
          <p14:tracePt t="29319" x="8193088" y="3452813"/>
          <p14:tracePt t="29325" x="8221663" y="3452813"/>
          <p14:tracePt t="29331" x="8258175" y="3452813"/>
          <p14:tracePt t="29337" x="8294688" y="3452813"/>
          <p14:tracePt t="29343" x="8324850" y="3452813"/>
          <p14:tracePt t="29350" x="8361363" y="3446463"/>
          <p14:tracePt t="29355" x="8375650" y="3446463"/>
          <p14:tracePt t="29361" x="8389938" y="3446463"/>
          <p14:tracePt t="29367" x="8405813" y="3438525"/>
          <p14:tracePt t="29373" x="8426450" y="3438525"/>
          <p14:tracePt t="29380" x="8434388" y="3424238"/>
          <p14:tracePt t="29385" x="8448675" y="3424238"/>
          <p14:tracePt t="29392" x="8456613" y="3416300"/>
          <p14:tracePt t="29398" x="8470900" y="3416300"/>
          <p14:tracePt t="29404" x="8485188" y="3402013"/>
          <p14:tracePt t="29410" x="8499475" y="3402013"/>
          <p14:tracePt t="29410" x="8499475" y="3394075"/>
          <p14:tracePt t="29416" x="8515350" y="3387725"/>
          <p14:tracePt t="29422" x="8537575" y="3379788"/>
          <p14:tracePt t="29428" x="8558213" y="3373438"/>
          <p14:tracePt t="29434" x="8580438" y="3357563"/>
          <p14:tracePt t="29440" x="8602663" y="3351213"/>
          <p14:tracePt t="29446" x="8624888" y="3343275"/>
          <p14:tracePt t="29452" x="8647113" y="3336925"/>
          <p14:tracePt t="29458" x="8661400" y="3321050"/>
          <p14:tracePt t="29464" x="8667750" y="3314700"/>
          <p14:tracePt t="29470" x="8689975" y="3314700"/>
          <p14:tracePt t="29477" x="8689975" y="3306763"/>
          <p14:tracePt t="29477" x="8689975" y="3300413"/>
          <p14:tracePt t="29482" x="8705850" y="3300413"/>
          <p14:tracePt t="29489" x="8712200" y="3292475"/>
          <p14:tracePt t="29495" x="8734425" y="3292475"/>
          <p14:tracePt t="29501" x="8734425" y="3278188"/>
          <p14:tracePt t="29507" x="8756650" y="3270250"/>
          <p14:tracePt t="29513" x="8763000" y="3270250"/>
          <p14:tracePt t="29519" x="8778875" y="3263900"/>
          <p14:tracePt t="29525" x="8778875" y="3248025"/>
          <p14:tracePt t="29531" x="8799513" y="3248025"/>
          <p14:tracePt t="29537" x="8799513" y="3241675"/>
          <p14:tracePt t="29543" x="8799513" y="3233738"/>
          <p14:tracePt t="29549" x="8799513" y="3225800"/>
          <p14:tracePt t="29555" x="8807450" y="3225800"/>
          <p14:tracePt t="29562" x="8807450" y="3211513"/>
          <p14:tracePt t="29568" x="8815388" y="3205163"/>
          <p14:tracePt t="29573" x="8821738" y="3205163"/>
          <p14:tracePt t="29579" x="8821738" y="3189288"/>
          <p14:tracePt t="29586" x="8821738" y="3182938"/>
          <p14:tracePt t="29592" x="8821738" y="3175000"/>
          <p14:tracePt t="29598" x="8821738" y="3160713"/>
          <p14:tracePt t="29604" x="8829675" y="3152775"/>
          <p14:tracePt t="29610" x="8829675" y="3146425"/>
          <p14:tracePt t="29616" x="8829675" y="3138488"/>
          <p14:tracePt t="29622" x="8829675" y="3132138"/>
          <p14:tracePt t="29628" x="8829675" y="3124200"/>
          <p14:tracePt t="29634" x="8829675" y="3116263"/>
          <p14:tracePt t="29640" x="8829675" y="3109913"/>
          <p14:tracePt t="29647" x="8829675" y="3101975"/>
          <p14:tracePt t="29652" x="8829675" y="3095625"/>
          <p14:tracePt t="29658" x="8829675" y="3087688"/>
          <p14:tracePt t="29664" x="8821738" y="3079750"/>
          <p14:tracePt t="29665" x="8821738" y="3073400"/>
          <p14:tracePt t="29670" x="8821738" y="3057525"/>
          <p14:tracePt t="29677" x="8815388" y="3051175"/>
          <p14:tracePt t="29682" x="8807450" y="3036888"/>
          <p14:tracePt t="29689" x="8799513" y="3021013"/>
          <p14:tracePt t="29695" x="8793163" y="3006725"/>
          <p14:tracePt t="29701" x="8778875" y="2992438"/>
          <p14:tracePt t="29707" x="8778875" y="2984500"/>
          <p14:tracePt t="29713" x="8763000" y="2970213"/>
          <p14:tracePt t="29719" x="8756650" y="2963863"/>
          <p14:tracePt t="29725" x="8748713" y="2955925"/>
          <p14:tracePt t="29731" x="8734425" y="2941638"/>
          <p14:tracePt t="29737" x="8734425" y="2933700"/>
          <p14:tracePt t="29743" x="8720138" y="2927350"/>
          <p14:tracePt t="29749" x="8712200" y="2919413"/>
          <p14:tracePt t="29755" x="8697913" y="2919413"/>
          <p14:tracePt t="29756" x="8697913" y="2911475"/>
          <p14:tracePt t="29761" x="8689975" y="2905125"/>
          <p14:tracePt t="29767" x="8667750" y="2897188"/>
          <p14:tracePt t="29774" x="8661400" y="2889250"/>
          <p14:tracePt t="29780" x="8647113" y="2874963"/>
          <p14:tracePt t="29785" x="8624888" y="2868613"/>
          <p14:tracePt t="29791" x="8610600" y="2860675"/>
          <p14:tracePt t="29798" x="8588375" y="2852738"/>
          <p14:tracePt t="29804" x="8566150" y="2838450"/>
          <p14:tracePt t="29810" x="8551863" y="2832100"/>
          <p14:tracePt t="29816" x="8529638" y="2816225"/>
          <p14:tracePt t="29822" x="8515350" y="2809875"/>
          <p14:tracePt t="29828" x="8493125" y="2809875"/>
          <p14:tracePt t="29834" x="8478838" y="2795588"/>
          <p14:tracePt t="29840" x="8462963" y="2787650"/>
          <p14:tracePt t="29846" x="8448675" y="2787650"/>
          <p14:tracePt t="29846" x="8442325" y="2787650"/>
          <p14:tracePt t="29852" x="8426450" y="2779713"/>
          <p14:tracePt t="29853" x="8426450" y="2773363"/>
          <p14:tracePt t="29859" x="8405813" y="2765425"/>
          <p14:tracePt t="29871" x="8361363" y="2765425"/>
          <p14:tracePt t="29877" x="8339138" y="2751138"/>
          <p14:tracePt t="29883" x="8302625" y="2743200"/>
          <p14:tracePt t="29889" x="8280400" y="2743200"/>
          <p14:tracePt t="29895" x="8251825" y="2743200"/>
          <p14:tracePt t="29901" x="8215313" y="2743200"/>
          <p14:tracePt t="29902" x="8207375" y="2743200"/>
          <p14:tracePt t="29907" x="8185150" y="2736850"/>
          <p14:tracePt t="29914" x="8142288" y="2728913"/>
          <p14:tracePt t="29920" x="8120063" y="2728913"/>
          <p14:tracePt t="29926" x="8089900" y="2720975"/>
          <p14:tracePt t="29932" x="8061325" y="2720975"/>
          <p14:tracePt t="29938" x="8039100" y="2720975"/>
          <p14:tracePt t="29944" x="8016875" y="2720975"/>
          <p14:tracePt t="29950" x="7996238" y="2720975"/>
          <p14:tracePt t="29956" x="7980363" y="2720975"/>
          <p14:tracePt t="29962" x="7959725" y="2720975"/>
          <p14:tracePt t="29968" x="7937500" y="2720975"/>
          <p14:tracePt t="29974" x="7915275" y="2720975"/>
          <p14:tracePt t="29980" x="7885113" y="2720975"/>
          <p14:tracePt t="29986" x="7848600" y="2720975"/>
          <p14:tracePt t="29992" x="7812088" y="2720975"/>
          <p14:tracePt t="29998" x="7775575" y="2720975"/>
          <p14:tracePt t="30005" x="7732713" y="2720975"/>
          <p14:tracePt t="30005" x="7724775" y="2720975"/>
          <p14:tracePt t="30010" x="7702550" y="2720975"/>
          <p14:tracePt t="30016" x="7673975" y="2720975"/>
          <p14:tracePt t="30023" x="7659688" y="2720975"/>
          <p14:tracePt t="30029" x="7643813" y="2720975"/>
          <p14:tracePt t="30038" x="7637463" y="2720975"/>
          <p14:tracePt t="30074" x="7629525" y="2720975"/>
          <p14:tracePt t="30076" x="7623175" y="2720975"/>
          <p14:tracePt t="30078" x="7615238" y="2720975"/>
          <p14:tracePt t="30084" x="7607300" y="2720975"/>
          <p14:tracePt t="30089" x="7593013" y="2720975"/>
          <p14:tracePt t="30095" x="7570788" y="2720975"/>
          <p14:tracePt t="30102" x="7556500" y="2720975"/>
          <p14:tracePt t="30102" x="7548563" y="2720975"/>
          <p14:tracePt t="30108" x="7534275" y="2720975"/>
          <p14:tracePt t="30114" x="7519988" y="2728913"/>
          <p14:tracePt t="30114" x="7512050" y="2736850"/>
          <p14:tracePt t="30114" x="7505700" y="2736850"/>
          <p14:tracePt t="30120" x="7497763" y="2736850"/>
          <p14:tracePt t="30126" x="7483475" y="2743200"/>
          <p14:tracePt t="30132" x="7461250" y="2743200"/>
          <p14:tracePt t="30138" x="7439025" y="2743200"/>
          <p14:tracePt t="30144" x="7418388" y="2759075"/>
          <p14:tracePt t="30150" x="7396163" y="2765425"/>
          <p14:tracePt t="30156" x="7373938" y="2773363"/>
          <p14:tracePt t="30162" x="7359650" y="2787650"/>
          <p14:tracePt t="30168" x="7337425" y="2795588"/>
          <p14:tracePt t="30174" x="7315200" y="2809875"/>
          <p14:tracePt t="30180" x="7300913" y="2816225"/>
          <p14:tracePt t="30181" x="7300913" y="2824163"/>
          <p14:tracePt t="30186" x="7286625" y="2832100"/>
          <p14:tracePt t="30192" x="7264400" y="2846388"/>
          <p14:tracePt t="30198" x="7256463" y="2852738"/>
          <p14:tracePt t="30204" x="7250113" y="2860675"/>
          <p14:tracePt t="30210" x="7234238" y="2868613"/>
          <p14:tracePt t="30211" x="7234238" y="2874963"/>
          <p14:tracePt t="30216" x="7234238" y="2882900"/>
          <p14:tracePt t="30223" x="7219950" y="2897188"/>
          <p14:tracePt t="30228" x="7212013" y="2911475"/>
          <p14:tracePt t="30234" x="7205663" y="2927350"/>
          <p14:tracePt t="30241" x="7197725" y="2941638"/>
          <p14:tracePt t="30247" x="7191375" y="2963863"/>
          <p14:tracePt t="30253" x="7175500" y="2984500"/>
          <p14:tracePt t="30259" x="7175500" y="3000375"/>
          <p14:tracePt t="30265" x="7169150" y="3014663"/>
          <p14:tracePt t="30271" x="7169150" y="3028950"/>
          <p14:tracePt t="30277" x="7169150" y="3043238"/>
          <p14:tracePt t="30283" x="7169150" y="3051175"/>
          <p14:tracePt t="30289" x="7169150" y="3065463"/>
          <p14:tracePt t="30295" x="7169150" y="3073400"/>
          <p14:tracePt t="30301" x="7169150" y="3087688"/>
          <p14:tracePt t="30307" x="7169150" y="3095625"/>
          <p14:tracePt t="30314" x="7169150" y="3101975"/>
          <p14:tracePt t="30319" x="7169150" y="3116263"/>
          <p14:tracePt t="30325" x="7175500" y="3116263"/>
          <p14:tracePt t="30332" x="7175500" y="3124200"/>
          <p14:tracePt t="30338" x="7175500" y="3138488"/>
          <p14:tracePt t="30344" x="7183438" y="3146425"/>
          <p14:tracePt t="30350" x="7183438" y="3152775"/>
          <p14:tracePt t="30356" x="7191375" y="3160713"/>
          <p14:tracePt t="30362" x="7197725" y="3168650"/>
          <p14:tracePt t="30368" x="7197725" y="3182938"/>
          <p14:tracePt t="30374" x="7205663" y="3189288"/>
          <p14:tracePt t="30381" x="7219950" y="3205163"/>
          <p14:tracePt t="30386" x="7227888" y="3211513"/>
          <p14:tracePt t="30392" x="7242175" y="3225800"/>
          <p14:tracePt t="30398" x="7264400" y="3241675"/>
          <p14:tracePt t="30404" x="7278688" y="3255963"/>
          <p14:tracePt t="30411" x="7307263" y="3270250"/>
          <p14:tracePt t="30417" x="7329488" y="3278188"/>
          <p14:tracePt t="30423" x="7359650" y="3292475"/>
          <p14:tracePt t="30429" x="7388225" y="3292475"/>
          <p14:tracePt t="30429" x="7402513" y="3300413"/>
          <p14:tracePt t="30435" x="7418388" y="3306763"/>
          <p14:tracePt t="30441" x="7461250" y="3314700"/>
          <p14:tracePt t="30447" x="7497763" y="3314700"/>
          <p14:tracePt t="30453" x="7534275" y="3321050"/>
          <p14:tracePt t="30459" x="7570788" y="3328988"/>
          <p14:tracePt t="30459" x="7578725" y="3328988"/>
          <p14:tracePt t="30465" x="7607300" y="3328988"/>
          <p14:tracePt t="30471" x="7643813" y="3328988"/>
          <p14:tracePt t="30477" x="7680325" y="3336925"/>
          <p14:tracePt t="30483" x="7710488" y="3336925"/>
          <p14:tracePt t="30489" x="7739063" y="3336925"/>
          <p14:tracePt t="30495" x="7775575" y="3336925"/>
          <p14:tracePt t="30501" x="7812088" y="3336925"/>
          <p14:tracePt t="30507" x="7848600" y="3336925"/>
          <p14:tracePt t="30508" x="7856538" y="3336925"/>
          <p14:tracePt t="30513" x="7885113" y="3336925"/>
          <p14:tracePt t="30520" x="7915275" y="3336925"/>
          <p14:tracePt t="30520" x="7921625" y="3336925"/>
          <p14:tracePt t="30525" x="7943850" y="3336925"/>
          <p14:tracePt t="30532" x="7980363" y="3343275"/>
          <p14:tracePt t="30538" x="8010525" y="3343275"/>
          <p14:tracePt t="30544" x="8032750" y="3343275"/>
          <p14:tracePt t="30550" x="8075613" y="3343275"/>
          <p14:tracePt t="30556" x="8097838" y="3351213"/>
          <p14:tracePt t="30562" x="8142288" y="3351213"/>
          <p14:tracePt t="30568" x="8164513" y="3351213"/>
          <p14:tracePt t="30574" x="8185150" y="3351213"/>
          <p14:tracePt t="30580" x="8207375" y="3357563"/>
          <p14:tracePt t="30586" x="8229600" y="3357563"/>
          <p14:tracePt t="30592" x="8251825" y="3357563"/>
          <p14:tracePt t="30598" x="8274050" y="3357563"/>
          <p14:tracePt t="30604" x="8294688" y="3357563"/>
          <p14:tracePt t="30610" x="8316913" y="3357563"/>
          <p14:tracePt t="30617" x="8339138" y="3351213"/>
          <p14:tracePt t="30617" x="8347075" y="3343275"/>
          <p14:tracePt t="30622" x="8369300" y="3343275"/>
          <p14:tracePt t="30629" x="8389938" y="3336925"/>
          <p14:tracePt t="30634" x="8412163" y="3321050"/>
          <p14:tracePt t="30641" x="8434388" y="3314700"/>
          <p14:tracePt t="30647" x="8448675" y="3300413"/>
          <p14:tracePt t="30653" x="8470900" y="3284538"/>
          <p14:tracePt t="30659" x="8485188" y="3270250"/>
          <p14:tracePt t="30665" x="8499475" y="3255963"/>
          <p14:tracePt t="30665" x="8507413" y="3255963"/>
          <p14:tracePt t="30671" x="8515350" y="3241675"/>
          <p14:tracePt t="30677" x="8537575" y="3219450"/>
          <p14:tracePt t="30683" x="8558213" y="3205163"/>
          <p14:tracePt t="30689" x="8588375" y="3182938"/>
          <p14:tracePt t="30695" x="8610600" y="3168650"/>
          <p14:tracePt t="30696" x="8616950" y="3160713"/>
          <p14:tracePt t="30701" x="8639175" y="3146425"/>
          <p14:tracePt t="30708" x="8661400" y="3132138"/>
          <p14:tracePt t="30708" x="8667750" y="3124200"/>
          <p14:tracePt t="30713" x="8683625" y="3109913"/>
          <p14:tracePt t="30720" x="8712200" y="3087688"/>
          <p14:tracePt t="30725" x="8734425" y="3065463"/>
          <p14:tracePt t="30731" x="8756650" y="3051175"/>
          <p14:tracePt t="30738" x="8778875" y="3028950"/>
          <p14:tracePt t="30744" x="8793163" y="3006725"/>
          <p14:tracePt t="30750" x="8799513" y="2992438"/>
          <p14:tracePt t="30756" x="8807450" y="2978150"/>
          <p14:tracePt t="30762" x="8821738" y="2963863"/>
          <p14:tracePt t="30768" x="8821738" y="2947988"/>
          <p14:tracePt t="30774" x="8821738" y="2927350"/>
          <p14:tracePt t="30780" x="8829675" y="2905125"/>
          <p14:tracePt t="30786" x="8829675" y="2882900"/>
          <p14:tracePt t="30792" x="8829675" y="2860675"/>
          <p14:tracePt t="30798" x="8829675" y="2832100"/>
          <p14:tracePt t="30804" x="8829675" y="2809875"/>
          <p14:tracePt t="30810" x="8829675" y="2787650"/>
          <p14:tracePt t="30816" x="8829675" y="2765425"/>
          <p14:tracePt t="30822" x="8829675" y="2751138"/>
          <p14:tracePt t="30828" x="8829675" y="2720975"/>
          <p14:tracePt t="30834" x="8829675" y="2706688"/>
          <p14:tracePt t="30840" x="8829675" y="2678113"/>
          <p14:tracePt t="30846" x="8829675" y="2655888"/>
          <p14:tracePt t="30853" x="8829675" y="2633663"/>
          <p14:tracePt t="30859" x="8829675" y="2611438"/>
          <p14:tracePt t="30865" x="8829675" y="2582863"/>
          <p14:tracePt t="30871" x="8829675" y="2560638"/>
          <p14:tracePt t="30877" x="8829675" y="2524125"/>
          <p14:tracePt t="30883" x="8829675" y="2501900"/>
          <p14:tracePt t="30889" x="8829675" y="2465388"/>
          <p14:tracePt t="30895" x="8829675" y="2436813"/>
          <p14:tracePt t="30901" x="8836025" y="2406650"/>
          <p14:tracePt t="30907" x="8843963" y="2370138"/>
          <p14:tracePt t="30914" x="8843963" y="2327275"/>
          <p14:tracePt t="30919" x="8843963" y="2297113"/>
          <p14:tracePt t="30920" x="8843963" y="2290763"/>
          <p14:tracePt t="30926" x="8843963" y="2260600"/>
          <p14:tracePt t="30926" x="8843963" y="2254250"/>
          <p14:tracePt t="30931" x="8851900" y="2224088"/>
          <p14:tracePt t="30937" x="8851900" y="2187575"/>
          <p14:tracePt t="30944" x="8858250" y="2151063"/>
          <p14:tracePt t="30949" x="8866188" y="2122488"/>
          <p14:tracePt t="30956" x="8866188" y="2092325"/>
          <p14:tracePt t="30962" x="8866188" y="2063750"/>
          <p14:tracePt t="30962" x="8866188" y="2055813"/>
          <p14:tracePt t="30968" x="8874125" y="2041525"/>
          <p14:tracePt t="30974" x="8880475" y="2011363"/>
          <p14:tracePt t="30974" x="8880475" y="2005013"/>
          <p14:tracePt t="30980" x="8888413" y="1982788"/>
          <p14:tracePt t="30986" x="8888413" y="1960563"/>
          <p14:tracePt t="30992" x="8894763" y="1931988"/>
          <p14:tracePt t="30998" x="8902700" y="1909763"/>
          <p14:tracePt t="31005" x="8910638" y="1887538"/>
          <p14:tracePt t="31016" x="8916988" y="1858963"/>
          <p14:tracePt t="31017" x="8924925" y="1843088"/>
          <p14:tracePt t="31022" x="8924925" y="1828800"/>
          <p14:tracePt t="31028" x="8931275" y="1800225"/>
          <p14:tracePt t="31035" x="8939213" y="1785938"/>
          <p14:tracePt t="31035" x="8947150" y="1778000"/>
          <p14:tracePt t="31041" x="8947150" y="1755775"/>
          <p14:tracePt t="31048" x="8953500" y="1733550"/>
          <p14:tracePt t="31053" x="8961438" y="1719263"/>
          <p14:tracePt t="31059" x="8967788" y="1704975"/>
          <p14:tracePt t="31065" x="8975725" y="1682750"/>
          <p14:tracePt t="31071" x="8975725" y="1660525"/>
          <p14:tracePt t="31077" x="8990013" y="1646238"/>
          <p14:tracePt t="31084" x="8997950" y="1631950"/>
          <p14:tracePt t="31089" x="8997950" y="1617663"/>
          <p14:tracePt t="31095" x="9012238" y="1601788"/>
          <p14:tracePt t="31102" x="9012238" y="1587500"/>
          <p14:tracePt t="31107" x="9020175" y="1581150"/>
          <p14:tracePt t="31113" x="9026525" y="1573213"/>
          <p14:tracePt t="31120" x="9040813" y="1565275"/>
          <p14:tracePt t="31120" x="9040813" y="1558925"/>
          <p14:tracePt t="31127" x="9048750" y="1558925"/>
          <p14:tracePt t="31132" x="9063038" y="1543050"/>
          <p14:tracePt t="31138" x="9063038" y="1536700"/>
          <p14:tracePt t="31144" x="9085263" y="1528763"/>
          <p14:tracePt t="31150" x="9099550" y="1514475"/>
          <p14:tracePt t="31156" x="9107488" y="1506538"/>
          <p14:tracePt t="31162" x="9115425" y="1500188"/>
          <p14:tracePt t="31168" x="9121775" y="1492250"/>
          <p14:tracePt t="31174" x="9129713" y="1492250"/>
          <p14:tracePt t="31182" x="9136063" y="14922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E9A94495-08F3-7AD5-4059-7943ACD4577C}"/>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50C2098A-E2C6-7965-4D56-3CDC9BF09259}"/>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300" dirty="0"/>
              <a:t>Results - After Load Balancing</a:t>
            </a:r>
            <a:endParaRPr sz="2300" dirty="0"/>
          </a:p>
        </p:txBody>
      </p:sp>
      <p:sp>
        <p:nvSpPr>
          <p:cNvPr id="184" name="Google Shape;184;p26">
            <a:extLst>
              <a:ext uri="{FF2B5EF4-FFF2-40B4-BE49-F238E27FC236}">
                <a16:creationId xmlns:a16="http://schemas.microsoft.com/office/drawing/2014/main" id="{A889DEAB-0255-E5F1-6557-0D5C177A4382}"/>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7</a:t>
            </a:fld>
            <a:endParaRPr sz="900">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E838CA9E-0E10-1509-A433-F4A2298C3C12}"/>
              </a:ext>
            </a:extLst>
          </p:cNvPr>
          <p:cNvPicPr>
            <a:picLocks noChangeAspect="1"/>
          </p:cNvPicPr>
          <p:nvPr/>
        </p:nvPicPr>
        <p:blipFill>
          <a:blip r:embed="rId5"/>
          <a:stretch>
            <a:fillRect/>
          </a:stretch>
        </p:blipFill>
        <p:spPr>
          <a:xfrm>
            <a:off x="1142985" y="974234"/>
            <a:ext cx="7694053" cy="3195032"/>
          </a:xfrm>
          <a:prstGeom prst="rect">
            <a:avLst/>
          </a:prstGeom>
        </p:spPr>
      </p:pic>
      <p:sp>
        <p:nvSpPr>
          <p:cNvPr id="2" name="Rectangle 1">
            <a:extLst>
              <a:ext uri="{FF2B5EF4-FFF2-40B4-BE49-F238E27FC236}">
                <a16:creationId xmlns:a16="http://schemas.microsoft.com/office/drawing/2014/main" id="{2166C291-FE29-6DE4-7646-055C30B1E6CE}"/>
              </a:ext>
            </a:extLst>
          </p:cNvPr>
          <p:cNvSpPr/>
          <p:nvPr/>
        </p:nvSpPr>
        <p:spPr>
          <a:xfrm>
            <a:off x="7693819" y="2331032"/>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0DA841C-196B-D64C-9D79-F96EFA3A409C}"/>
              </a:ext>
            </a:extLst>
          </p:cNvPr>
          <p:cNvSpPr/>
          <p:nvPr/>
        </p:nvSpPr>
        <p:spPr>
          <a:xfrm>
            <a:off x="7487334" y="1159456"/>
            <a:ext cx="1266141" cy="2002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Audio 29">
            <a:hlinkClick r:id="" action="ppaction://media"/>
            <a:extLst>
              <a:ext uri="{FF2B5EF4-FFF2-40B4-BE49-F238E27FC236}">
                <a16:creationId xmlns:a16="http://schemas.microsoft.com/office/drawing/2014/main" id="{1F983480-3C39-C94D-D4AA-45AFF971C5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90535801"/>
      </p:ext>
    </p:extLst>
  </p:cSld>
  <p:clrMapOvr>
    <a:masterClrMapping/>
  </p:clrMapOvr>
  <mc:AlternateContent xmlns:mc="http://schemas.openxmlformats.org/markup-compatibility/2006" xmlns:p14="http://schemas.microsoft.com/office/powerpoint/2010/main">
    <mc:Choice Requires="p14">
      <p:transition spd="slow" p14:dur="2000" advTm="30373"/>
    </mc:Choice>
    <mc:Fallback xmlns="">
      <p:transition spd="slow" advTm="3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2404" x="0" y="4551363"/>
          <p14:tracePt t="2404" x="0" y="4557713"/>
          <p14:tracePt t="2410" x="22225" y="4579938"/>
          <p14:tracePt t="2414" x="28575" y="4602163"/>
          <p14:tracePt t="2426" x="58738" y="4638675"/>
          <p14:tracePt t="2432" x="65088" y="4646613"/>
          <p14:tracePt t="2438" x="65088" y="4652963"/>
          <p14:tracePt t="2444" x="65088" y="4667250"/>
          <p14:tracePt t="2464" x="65088" y="4675188"/>
          <p14:tracePt t="2479" x="65088" y="4683125"/>
          <p14:tracePt t="2484" x="65088" y="4689475"/>
          <p14:tracePt t="2505" x="65088" y="4697413"/>
          <p14:tracePt t="2508" x="58738" y="4697413"/>
          <p14:tracePt t="2515" x="58738" y="4703763"/>
          <p14:tracePt t="2517" x="50800" y="4703763"/>
          <p14:tracePt t="2523" x="44450" y="4711700"/>
          <p14:tracePt t="2529" x="36513" y="4719638"/>
          <p14:tracePt t="2535" x="22225" y="4725988"/>
          <p14:tracePt t="2542" x="0" y="4725988"/>
          <p14:tracePt t="2542" x="0" y="4733925"/>
          <p14:tracePt t="4310" x="0" y="4346575"/>
          <p14:tracePt t="4319" x="44450" y="4229100"/>
          <p14:tracePt t="4323" x="58738" y="4184650"/>
          <p14:tracePt t="4324" x="65088" y="4178300"/>
          <p14:tracePt t="4335" x="117475" y="4024313"/>
          <p14:tracePt t="4336" x="123825" y="4010025"/>
          <p14:tracePt t="4342" x="153988" y="3929063"/>
          <p14:tracePt t="4348" x="176213" y="3870325"/>
          <p14:tracePt t="4353" x="204788" y="3783013"/>
          <p14:tracePt t="4360" x="233363" y="3702050"/>
          <p14:tracePt t="4372" x="285750" y="3556000"/>
          <p14:tracePt t="4378" x="307975" y="3482975"/>
          <p14:tracePt t="4384" x="328613" y="3416300"/>
          <p14:tracePt t="4390" x="350838" y="3357563"/>
          <p14:tracePt t="4390" x="358775" y="3351213"/>
          <p14:tracePt t="4396" x="373063" y="3306763"/>
          <p14:tracePt t="4408" x="417513" y="3205163"/>
          <p14:tracePt t="4408" x="417513" y="3197225"/>
          <p14:tracePt t="4414" x="438150" y="3152775"/>
          <p14:tracePt t="4420" x="460375" y="3109913"/>
          <p14:tracePt t="4421" x="460375" y="3095625"/>
          <p14:tracePt t="4426" x="476250" y="3065463"/>
          <p14:tracePt t="4432" x="496888" y="3021013"/>
          <p14:tracePt t="4433" x="504825" y="3014663"/>
          <p14:tracePt t="4438" x="519113" y="2978150"/>
          <p14:tracePt t="4444" x="541338" y="2933700"/>
          <p14:tracePt t="4451" x="569913" y="2889250"/>
          <p14:tracePt t="4451" x="569913" y="2882900"/>
          <p14:tracePt t="4456" x="592138" y="2838450"/>
          <p14:tracePt t="4463" x="628650" y="2779713"/>
          <p14:tracePt t="4469" x="658813" y="2728913"/>
          <p14:tracePt t="4475" x="687388" y="2670175"/>
          <p14:tracePt t="4481" x="723900" y="2619375"/>
          <p14:tracePt t="4487" x="746125" y="2560638"/>
          <p14:tracePt t="4493" x="768350" y="2487613"/>
          <p14:tracePt t="4499" x="790575" y="2428875"/>
          <p14:tracePt t="4505" x="811213" y="2370138"/>
          <p14:tracePt t="4511" x="833438" y="2305050"/>
          <p14:tracePt t="4512" x="833438" y="2297113"/>
          <p14:tracePt t="4517" x="855663" y="2254250"/>
          <p14:tracePt t="4523" x="869950" y="2201863"/>
          <p14:tracePt t="4530" x="892175" y="2143125"/>
          <p14:tracePt t="4530" x="900113" y="2143125"/>
          <p14:tracePt t="4535" x="914400" y="2100263"/>
          <p14:tracePt t="4541" x="928688" y="2041525"/>
          <p14:tracePt t="4547" x="942975" y="1990725"/>
          <p14:tracePt t="4553" x="973138" y="1931988"/>
          <p14:tracePt t="4560" x="995363" y="1879600"/>
          <p14:tracePt t="4565" x="1009650" y="1836738"/>
          <p14:tracePt t="4572" x="1031875" y="1792288"/>
          <p14:tracePt t="4578" x="1060450" y="1749425"/>
          <p14:tracePt t="4584" x="1082675" y="1719263"/>
          <p14:tracePt t="4590" x="1119188" y="1682750"/>
          <p14:tracePt t="4596" x="1155700" y="1638300"/>
          <p14:tracePt t="4602" x="1192213" y="1617663"/>
          <p14:tracePt t="4608" x="1236663" y="1581150"/>
          <p14:tracePt t="4614" x="1279525" y="1550988"/>
          <p14:tracePt t="4620" x="1331913" y="1528763"/>
          <p14:tracePt t="4626" x="1382713" y="1500188"/>
          <p14:tracePt t="4632" x="1447800" y="1463675"/>
          <p14:tracePt t="4633" x="1455738" y="1455738"/>
          <p14:tracePt t="4638" x="1514475" y="1427163"/>
          <p14:tracePt t="4639" x="1528763" y="1419225"/>
          <p14:tracePt t="4644" x="1579563" y="1397000"/>
          <p14:tracePt t="4657" x="1719263" y="1323975"/>
          <p14:tracePt t="4657" x="1733550" y="1309688"/>
          <p14:tracePt t="4663" x="1778000" y="1287463"/>
          <p14:tracePt t="4669" x="1843088" y="1258888"/>
          <p14:tracePt t="4669" x="1851025" y="1250950"/>
          <p14:tracePt t="4675" x="1909763" y="1228725"/>
          <p14:tracePt t="4681" x="1960563" y="1200150"/>
          <p14:tracePt t="4687" x="2019300" y="1177925"/>
          <p14:tracePt t="4688" x="2033588" y="1169988"/>
          <p14:tracePt t="4693" x="2084388" y="1155700"/>
          <p14:tracePt t="4700" x="2151063" y="1133475"/>
          <p14:tracePt t="4700" x="2165350" y="1133475"/>
          <p14:tracePt t="4705" x="2230438" y="1119188"/>
          <p14:tracePt t="4711" x="2319338" y="1096963"/>
          <p14:tracePt t="4718" x="2420938" y="1090613"/>
          <p14:tracePt t="4724" x="2516188" y="1068388"/>
          <p14:tracePt t="4730" x="2619375" y="1068388"/>
          <p14:tracePt t="4736" x="2735263" y="1060450"/>
          <p14:tracePt t="4742" x="2846388" y="1060450"/>
          <p14:tracePt t="4748" x="2962275" y="1060450"/>
          <p14:tracePt t="4748" x="2976563" y="1060450"/>
          <p14:tracePt t="4754" x="3079750" y="1060450"/>
          <p14:tracePt t="4760" x="3189288" y="1068388"/>
          <p14:tracePt t="4760" x="3211513" y="1068388"/>
          <p14:tracePt t="4766" x="3284538" y="1090613"/>
          <p14:tracePt t="4772" x="3371850" y="1112838"/>
          <p14:tracePt t="4778" x="3444875" y="1133475"/>
          <p14:tracePt t="4779" x="3452813" y="1141413"/>
          <p14:tracePt t="4784" x="3503613" y="1163638"/>
          <p14:tracePt t="4790" x="3554413" y="1200150"/>
          <p14:tracePt t="4796" x="3621088" y="1228725"/>
          <p14:tracePt t="4802" x="3671888" y="1273175"/>
          <p14:tracePt t="4809" x="3744913" y="1331913"/>
          <p14:tracePt t="4814" x="3811588" y="1374775"/>
          <p14:tracePt t="4820" x="3884613" y="1427163"/>
          <p14:tracePt t="4827" x="3949700" y="1485900"/>
          <p14:tracePt t="4833" x="4038600" y="1543050"/>
          <p14:tracePt t="4839" x="4125913" y="1601788"/>
          <p14:tracePt t="4845" x="4221163" y="1668463"/>
          <p14:tracePt t="4851" x="4344988" y="1749425"/>
          <p14:tracePt t="4857" x="4440238" y="1814513"/>
          <p14:tracePt t="4857" x="4454525" y="1828800"/>
          <p14:tracePt t="4863" x="4535488" y="1895475"/>
          <p14:tracePt t="4869" x="4622800" y="1968500"/>
          <p14:tracePt t="4875" x="4703763" y="2041525"/>
          <p14:tracePt t="4881" x="4776788" y="2122488"/>
          <p14:tracePt t="4888" x="4849813" y="2209800"/>
          <p14:tracePt t="4893" x="4894263" y="2274888"/>
          <p14:tracePt t="4899" x="4937125" y="2363788"/>
          <p14:tracePt t="4906" x="4967288" y="2436813"/>
          <p14:tracePt t="4906" x="4973638" y="2451100"/>
          <p14:tracePt t="4911" x="5003800" y="2538413"/>
          <p14:tracePt t="4918" x="5026025" y="2627313"/>
          <p14:tracePt t="4924" x="5032375" y="2720975"/>
          <p14:tracePt t="4930" x="5040313" y="2809875"/>
          <p14:tracePt t="4936" x="5040313" y="2911475"/>
          <p14:tracePt t="4936" x="5040313" y="2933700"/>
          <p14:tracePt t="4942" x="5032375" y="3000375"/>
          <p14:tracePt t="4948" x="5018088" y="3079750"/>
          <p14:tracePt t="4954" x="4995863" y="3168650"/>
          <p14:tracePt t="4960" x="4967288" y="3241675"/>
          <p14:tracePt t="4967" x="4937125" y="3314700"/>
          <p14:tracePt t="4967" x="4930775" y="3328988"/>
          <p14:tracePt t="4972" x="4894263" y="3373438"/>
          <p14:tracePt t="4978" x="4857750" y="3424238"/>
          <p14:tracePt t="4985" x="4813300" y="3475038"/>
          <p14:tracePt t="4985" x="4805363" y="3482975"/>
          <p14:tracePt t="4990" x="4754563" y="3511550"/>
          <p14:tracePt t="4996" x="4695825" y="3548063"/>
          <p14:tracePt t="5002" x="4630738" y="3584575"/>
          <p14:tracePt t="5008" x="4543425" y="3614738"/>
          <p14:tracePt t="5015" x="4432300" y="3636963"/>
          <p14:tracePt t="5015" x="4411663" y="3636963"/>
          <p14:tracePt t="5021" x="4308475" y="3657600"/>
          <p14:tracePt t="5027" x="4191000" y="3679825"/>
          <p14:tracePt t="5027" x="4176713" y="3679825"/>
          <p14:tracePt t="5033" x="4081463" y="3702050"/>
          <p14:tracePt t="5039" x="3957638" y="3724275"/>
          <p14:tracePt t="5045" x="3833813" y="3724275"/>
          <p14:tracePt t="5051" x="3708400" y="3746500"/>
          <p14:tracePt t="5057" x="3584575" y="3752850"/>
          <p14:tracePt t="5064" x="3475038" y="3760788"/>
          <p14:tracePt t="5064" x="3452813" y="3760788"/>
          <p14:tracePt t="5064" x="3430588" y="3768725"/>
          <p14:tracePt t="5069" x="3343275" y="3768725"/>
          <p14:tracePt t="5076" x="3233738" y="3768725"/>
          <p14:tracePt t="5081" x="3130550" y="3768725"/>
          <p14:tracePt t="5088" x="3006725" y="3768725"/>
          <p14:tracePt t="5094" x="2882900" y="3752850"/>
          <p14:tracePt t="5100" x="2757488" y="3738563"/>
          <p14:tracePt t="5106" x="2633663" y="3709988"/>
          <p14:tracePt t="5112" x="2501900" y="3673475"/>
          <p14:tracePt t="5118" x="2319338" y="3606800"/>
          <p14:tracePt t="5124" x="2187575" y="3548063"/>
          <p14:tracePt t="5124" x="2157413" y="3548063"/>
          <p14:tracePt t="5130" x="2033588" y="3489325"/>
          <p14:tracePt t="5136" x="1887538" y="3424238"/>
          <p14:tracePt t="5142" x="1733550" y="3351213"/>
          <p14:tracePt t="5148" x="1595438" y="3284538"/>
          <p14:tracePt t="5154" x="1470025" y="3219450"/>
          <p14:tracePt t="5160" x="1346200" y="3138488"/>
          <p14:tracePt t="5166" x="1228725" y="3065463"/>
          <p14:tracePt t="5172" x="1163638" y="3000375"/>
          <p14:tracePt t="5178" x="1104900" y="2941638"/>
          <p14:tracePt t="5184" x="1060450" y="2874963"/>
          <p14:tracePt t="5185" x="1054100" y="2868613"/>
          <p14:tracePt t="5190" x="1031875" y="2816225"/>
          <p14:tracePt t="5196" x="1017588" y="2759075"/>
          <p14:tracePt t="5202" x="1009650" y="2692400"/>
          <p14:tracePt t="5208" x="1009650" y="2627313"/>
          <p14:tracePt t="5209" x="1017588" y="2619375"/>
          <p14:tracePt t="5215" x="1031875" y="2546350"/>
          <p14:tracePt t="5220" x="1068388" y="2473325"/>
          <p14:tracePt t="5227" x="1111250" y="2384425"/>
          <p14:tracePt t="5233" x="1163638" y="2297113"/>
          <p14:tracePt t="5233" x="1163638" y="2274888"/>
          <p14:tracePt t="5239" x="1214438" y="2209800"/>
          <p14:tracePt t="5245" x="1273175" y="2114550"/>
          <p14:tracePt t="5245" x="1279525" y="2100263"/>
          <p14:tracePt t="5251" x="1323975" y="2011363"/>
          <p14:tracePt t="5257" x="1382713" y="1924050"/>
          <p14:tracePt t="5263" x="1447800" y="1822450"/>
          <p14:tracePt t="5269" x="1506538" y="1733550"/>
          <p14:tracePt t="5275" x="1579563" y="1638300"/>
          <p14:tracePt t="5281" x="1646238" y="1565275"/>
          <p14:tracePt t="5287" x="1725613" y="1485900"/>
          <p14:tracePt t="5294" x="1820863" y="1404938"/>
          <p14:tracePt t="5294" x="1843088" y="1397000"/>
          <p14:tracePt t="5299" x="1931988" y="1331913"/>
          <p14:tracePt t="5305" x="2041525" y="1265238"/>
          <p14:tracePt t="5312" x="2151063" y="1200150"/>
          <p14:tracePt t="5318" x="2305050" y="1112838"/>
          <p14:tracePt t="5324" x="2451100" y="1054100"/>
          <p14:tracePt t="5324" x="2473325" y="1046163"/>
          <p14:tracePt t="5330" x="2582863" y="1001713"/>
          <p14:tracePt t="5336" x="2720975" y="958850"/>
          <p14:tracePt t="5342" x="2852738" y="914400"/>
          <p14:tracePt t="5348" x="2984500" y="892175"/>
          <p14:tracePt t="5354" x="3138488" y="869950"/>
          <p14:tracePt t="5360" x="3255963" y="863600"/>
          <p14:tracePt t="5366" x="3387725" y="855663"/>
          <p14:tracePt t="5372" x="3533775" y="855663"/>
          <p14:tracePt t="5372" x="3554413" y="855663"/>
          <p14:tracePt t="5378" x="3671888" y="869950"/>
          <p14:tracePt t="5384" x="3833813" y="892175"/>
          <p14:tracePt t="5390" x="3971925" y="914400"/>
          <p14:tracePt t="5396" x="4140200" y="944563"/>
          <p14:tracePt t="5403" x="4279900" y="981075"/>
          <p14:tracePt t="5403" x="4302125" y="981075"/>
          <p14:tracePt t="5408" x="4395788" y="1009650"/>
          <p14:tracePt t="5414" x="4549775" y="1060450"/>
          <p14:tracePt t="5420" x="4675188" y="1112838"/>
          <p14:tracePt t="5427" x="4805363" y="1169988"/>
          <p14:tracePt t="5433" x="4908550" y="1228725"/>
          <p14:tracePt t="5439" x="5026025" y="1295400"/>
          <p14:tracePt t="5445" x="5135563" y="1374775"/>
          <p14:tracePt t="5451" x="5267325" y="1477963"/>
          <p14:tracePt t="5457" x="5368925" y="1565275"/>
          <p14:tracePt t="5463" x="5478463" y="1660525"/>
          <p14:tracePt t="5469" x="5567363" y="1749425"/>
          <p14:tracePt t="5475" x="5662613" y="1836738"/>
          <p14:tracePt t="5481" x="5741988" y="1946275"/>
          <p14:tracePt t="5487" x="5830888" y="2055813"/>
          <p14:tracePt t="5493" x="5903913" y="2151063"/>
          <p14:tracePt t="5494" x="5910263" y="2173288"/>
          <p14:tracePt t="5499" x="5969000" y="2274888"/>
          <p14:tracePt t="5505" x="6035675" y="2378075"/>
          <p14:tracePt t="5512" x="6078538" y="2495550"/>
          <p14:tracePt t="5517" x="6100763" y="2590800"/>
          <p14:tracePt t="5524" x="6108700" y="2684463"/>
          <p14:tracePt t="5530" x="6100763" y="2759075"/>
          <p14:tracePt t="5536" x="6078538" y="2832100"/>
          <p14:tracePt t="5542" x="6042025" y="2897188"/>
          <p14:tracePt t="5542" x="6035675" y="2905125"/>
          <p14:tracePt t="5548" x="5999163" y="2955925"/>
          <p14:tracePt t="5554" x="5940425" y="3021013"/>
          <p14:tracePt t="5560" x="5845175" y="3087688"/>
          <p14:tracePt t="5566" x="5772150" y="3152775"/>
          <p14:tracePt t="5572" x="5654675" y="3233738"/>
          <p14:tracePt t="5578" x="5551488" y="3292475"/>
          <p14:tracePt t="5584" x="5441950" y="3351213"/>
          <p14:tracePt t="5590" x="5332413" y="3409950"/>
          <p14:tracePt t="5591" x="5310188" y="3416300"/>
          <p14:tracePt t="5596" x="5208588" y="3460750"/>
          <p14:tracePt t="5602" x="5076825" y="3525838"/>
          <p14:tracePt t="5608" x="4959350" y="3570288"/>
          <p14:tracePt t="5609" x="4945063" y="3584575"/>
          <p14:tracePt t="5614" x="4827588" y="3621088"/>
          <p14:tracePt t="5621" x="4718050" y="3657600"/>
          <p14:tracePt t="5627" x="4608513" y="3679825"/>
          <p14:tracePt t="5633" x="4484688" y="3702050"/>
          <p14:tracePt t="5639" x="4359275" y="3709988"/>
          <p14:tracePt t="5645" x="4249738" y="3716338"/>
          <p14:tracePt t="5651" x="4133850" y="3716338"/>
          <p14:tracePt t="5657" x="4030663" y="3702050"/>
          <p14:tracePt t="5663" x="3913188" y="3679825"/>
          <p14:tracePt t="5669" x="3767138" y="3636963"/>
          <p14:tracePt t="5675" x="3665538" y="3600450"/>
          <p14:tracePt t="5681" x="3554413" y="3556000"/>
          <p14:tracePt t="5687" x="3438525" y="3505200"/>
          <p14:tracePt t="5688" x="3424238" y="3497263"/>
          <p14:tracePt t="5693" x="3335338" y="3452813"/>
          <p14:tracePt t="5694" x="3321050" y="3446463"/>
          <p14:tracePt t="5699" x="3248025" y="3402013"/>
          <p14:tracePt t="5705" x="3160713" y="3351213"/>
          <p14:tracePt t="5711" x="3057525" y="3284538"/>
          <p14:tracePt t="5717" x="2984500" y="3219450"/>
          <p14:tracePt t="5723" x="2919413" y="3146425"/>
          <p14:tracePt t="5730" x="2852738" y="3065463"/>
          <p14:tracePt t="5730" x="2838450" y="3051175"/>
          <p14:tracePt t="5736" x="2801938" y="2984500"/>
          <p14:tracePt t="5742" x="2765425" y="2911475"/>
          <p14:tracePt t="5748" x="2743200" y="2832100"/>
          <p14:tracePt t="5754" x="2714625" y="2759075"/>
          <p14:tracePt t="5760" x="2692400" y="2670175"/>
          <p14:tracePt t="5760" x="2692400" y="2663825"/>
          <p14:tracePt t="5766" x="2670175" y="2597150"/>
          <p14:tracePt t="5772" x="2655888" y="2516188"/>
          <p14:tracePt t="5779" x="2640013" y="2422525"/>
          <p14:tracePt t="5784" x="2625725" y="2355850"/>
          <p14:tracePt t="5790" x="2611438" y="2274888"/>
          <p14:tracePt t="5791" x="2611438" y="2260600"/>
          <p14:tracePt t="5796" x="2611438" y="2201863"/>
          <p14:tracePt t="5802" x="2603500" y="2114550"/>
          <p14:tracePt t="5809" x="2603500" y="2033588"/>
          <p14:tracePt t="5809" x="2603500" y="2011363"/>
          <p14:tracePt t="5814" x="2611438" y="1931988"/>
          <p14:tracePt t="5820" x="2619375" y="1843088"/>
          <p14:tracePt t="5827" x="2640013" y="1763713"/>
          <p14:tracePt t="5833" x="2662238" y="1674813"/>
          <p14:tracePt t="5839" x="2698750" y="1587500"/>
          <p14:tracePt t="5845" x="2728913" y="1506538"/>
          <p14:tracePt t="5851" x="2765425" y="1433513"/>
          <p14:tracePt t="5857" x="2816225" y="1346200"/>
          <p14:tracePt t="5863" x="2867025" y="1265238"/>
          <p14:tracePt t="5869" x="2925763" y="1200150"/>
          <p14:tracePt t="5875" x="2998788" y="1141413"/>
          <p14:tracePt t="5881" x="3071813" y="1082675"/>
          <p14:tracePt t="5887" x="3160713" y="1023938"/>
          <p14:tracePt t="5888" x="3181350" y="1017588"/>
          <p14:tracePt t="5893" x="3255963" y="973138"/>
          <p14:tracePt t="5899" x="3357563" y="928688"/>
          <p14:tracePt t="5905" x="3438525" y="892175"/>
          <p14:tracePt t="5911" x="3584575" y="833438"/>
          <p14:tracePt t="5918" x="3708400" y="804863"/>
          <p14:tracePt t="5924" x="3817938" y="776288"/>
          <p14:tracePt t="5930" x="3949700" y="760413"/>
          <p14:tracePt t="5936" x="4081463" y="746125"/>
          <p14:tracePt t="5936" x="4125913" y="746125"/>
          <p14:tracePt t="5942" x="4235450" y="738188"/>
          <p14:tracePt t="5948" x="4367213" y="738188"/>
          <p14:tracePt t="5954" x="4484688" y="754063"/>
          <p14:tracePt t="5960" x="4622800" y="776288"/>
          <p14:tracePt t="5966" x="4740275" y="804863"/>
          <p14:tracePt t="5967" x="4762500" y="804863"/>
          <p14:tracePt t="5972" x="4849813" y="849313"/>
          <p14:tracePt t="5978" x="4981575" y="900113"/>
          <p14:tracePt t="5984" x="5091113" y="958850"/>
          <p14:tracePt t="5985" x="5113338" y="973138"/>
          <p14:tracePt t="5990" x="5194300" y="1023938"/>
          <p14:tracePt t="5991" x="5208588" y="1031875"/>
          <p14:tracePt t="5996" x="5289550" y="1096963"/>
          <p14:tracePt t="6002" x="5376863" y="1177925"/>
          <p14:tracePt t="6008" x="5464175" y="1273175"/>
          <p14:tracePt t="6014" x="5537200" y="1354138"/>
          <p14:tracePt t="6020" x="5595938" y="1433513"/>
          <p14:tracePt t="6027" x="5640388" y="1506538"/>
          <p14:tracePt t="6033" x="5668963" y="1587500"/>
          <p14:tracePt t="6039" x="5683250" y="1660525"/>
          <p14:tracePt t="6045" x="5691188" y="1733550"/>
          <p14:tracePt t="6051" x="5699125" y="1814513"/>
          <p14:tracePt t="6057" x="5683250" y="1909763"/>
          <p14:tracePt t="6063" x="5662613" y="1990725"/>
          <p14:tracePt t="6069" x="5632450" y="2070100"/>
          <p14:tracePt t="6075" x="5589588" y="2165350"/>
          <p14:tracePt t="6081" x="5530850" y="2254250"/>
          <p14:tracePt t="6087" x="5464175" y="2341563"/>
          <p14:tracePt t="6093" x="5399088" y="2428875"/>
          <p14:tracePt t="6099" x="5318125" y="2524125"/>
          <p14:tracePt t="6106" x="5245100" y="2633663"/>
          <p14:tracePt t="6106" x="5222875" y="2647950"/>
          <p14:tracePt t="6111" x="5135563" y="2765425"/>
          <p14:tracePt t="6117" x="5048250" y="2882900"/>
          <p14:tracePt t="6124" x="4953000" y="3014663"/>
          <p14:tracePt t="6130" x="4864100" y="3132138"/>
          <p14:tracePt t="6136" x="4784725" y="3263900"/>
          <p14:tracePt t="6142" x="4703763" y="3373438"/>
          <p14:tracePt t="6148" x="4630738" y="3482975"/>
          <p14:tracePt t="6154" x="4572000" y="3584575"/>
          <p14:tracePt t="6160" x="4521200" y="3679825"/>
          <p14:tracePt t="6166" x="4484688" y="3760788"/>
          <p14:tracePt t="6172" x="4462463" y="3841750"/>
          <p14:tracePt t="6178" x="4448175" y="3921125"/>
          <p14:tracePt t="6184" x="4440238" y="3973513"/>
          <p14:tracePt t="6185" x="4440238" y="3987800"/>
          <p14:tracePt t="6190" x="4440238" y="4038600"/>
          <p14:tracePt t="6191" x="4440238" y="4052888"/>
          <p14:tracePt t="6196" x="4440238" y="4105275"/>
          <p14:tracePt t="6202" x="4454525" y="4162425"/>
          <p14:tracePt t="6208" x="4476750" y="4221163"/>
          <p14:tracePt t="6215" x="4498975" y="4273550"/>
          <p14:tracePt t="6221" x="4535488" y="4330700"/>
          <p14:tracePt t="6227" x="4564063" y="4367213"/>
          <p14:tracePt t="6233" x="4600575" y="4405313"/>
          <p14:tracePt t="6239" x="4630738" y="4425950"/>
          <p14:tracePt t="6245" x="4675188" y="4462463"/>
          <p14:tracePt t="6251" x="4711700" y="4478338"/>
          <p14:tracePt t="6257" x="4762500" y="4492625"/>
          <p14:tracePt t="6263" x="4805363" y="4514850"/>
          <p14:tracePt t="6269" x="4864100" y="4521200"/>
          <p14:tracePt t="6269" x="4872038" y="4529138"/>
          <p14:tracePt t="6275" x="4922838" y="4535488"/>
          <p14:tracePt t="6281" x="4989513" y="4551363"/>
          <p14:tracePt t="6282" x="5003800" y="4557713"/>
          <p14:tracePt t="6287" x="5054600" y="4557713"/>
          <p14:tracePt t="6293" x="5149850" y="4579938"/>
          <p14:tracePt t="6299" x="5230813" y="4587875"/>
          <p14:tracePt t="6300" x="5253038" y="4594225"/>
          <p14:tracePt t="6305" x="5332413" y="4602163"/>
          <p14:tracePt t="6312" x="5441950" y="4624388"/>
          <p14:tracePt t="6325" x="5662613" y="4667250"/>
          <p14:tracePt t="6326" x="5713413" y="4683125"/>
          <p14:tracePt t="6330" x="5772150" y="4689475"/>
          <p14:tracePt t="6336" x="5881688" y="4711700"/>
          <p14:tracePt t="6342" x="5983288" y="4719638"/>
          <p14:tracePt t="6348" x="6092825" y="4733925"/>
          <p14:tracePt t="6354" x="6203950" y="4756150"/>
          <p14:tracePt t="6360" x="6319838" y="4756150"/>
          <p14:tracePt t="6366" x="6429375" y="4762500"/>
          <p14:tracePt t="6373" x="6561138" y="4770438"/>
          <p14:tracePt t="6378" x="6656388" y="4770438"/>
          <p14:tracePt t="6384" x="6788150" y="4770438"/>
          <p14:tracePt t="6390" x="6913563" y="4770438"/>
          <p14:tracePt t="6396" x="7051675" y="4756150"/>
          <p14:tracePt t="6402" x="7169150" y="4756150"/>
          <p14:tracePt t="6409" x="7300913" y="4748213"/>
          <p14:tracePt t="6419" x="7570788" y="4733925"/>
          <p14:tracePt t="6421" x="7593013" y="4733925"/>
          <p14:tracePt t="6427" x="7696200" y="4733925"/>
          <p14:tracePt t="6433" x="7805738" y="4733925"/>
          <p14:tracePt t="6434" x="7820025" y="4733925"/>
          <p14:tracePt t="6445" x="7988300" y="4725988"/>
          <p14:tracePt t="6451" x="8097838" y="4719638"/>
          <p14:tracePt t="6457" x="8185150" y="4719638"/>
          <p14:tracePt t="6464" x="8274050" y="4711700"/>
          <p14:tracePt t="6469" x="8383588" y="4711700"/>
          <p14:tracePt t="6475" x="8478838" y="4703763"/>
          <p14:tracePt t="6482" x="8558213" y="4689475"/>
          <p14:tracePt t="6482" x="8566150" y="4689475"/>
          <p14:tracePt t="6488" x="8647113" y="4689475"/>
          <p14:tracePt t="6494" x="8742363" y="4667250"/>
          <p14:tracePt t="6500" x="8821738" y="4667250"/>
          <p14:tracePt t="6506" x="8910638" y="4646613"/>
          <p14:tracePt t="6512" x="8997950" y="4638675"/>
          <p14:tracePt t="6518" x="9078913" y="4624388"/>
          <p14:tracePt t="10881" x="9129713" y="1682750"/>
          <p14:tracePt t="10896" x="9121775" y="1682750"/>
          <p14:tracePt t="10903" x="9115425" y="1682750"/>
          <p14:tracePt t="10907" x="9107488" y="1682750"/>
          <p14:tracePt t="10915" x="9099550" y="1682750"/>
          <p14:tracePt t="10919" x="9093200" y="1682750"/>
          <p14:tracePt t="10925" x="9085263" y="1682750"/>
          <p14:tracePt t="10931" x="9063038" y="1682750"/>
          <p14:tracePt t="10937" x="9040813" y="1682750"/>
          <p14:tracePt t="10943" x="9020175" y="1682750"/>
          <p14:tracePt t="10949" x="8990013" y="1682750"/>
          <p14:tracePt t="10955" x="8953500" y="1690688"/>
          <p14:tracePt t="10961" x="8910638" y="1690688"/>
          <p14:tracePt t="10967" x="8880475" y="1697038"/>
          <p14:tracePt t="10973" x="8843963" y="1704975"/>
          <p14:tracePt t="10979" x="8807450" y="1704975"/>
          <p14:tracePt t="10985" x="8778875" y="1704975"/>
          <p14:tracePt t="10991" x="8748713" y="1704975"/>
          <p14:tracePt t="10997" x="8726488" y="1704975"/>
          <p14:tracePt t="11003" x="8712200" y="1704975"/>
          <p14:tracePt t="11009" x="8697913" y="1704975"/>
          <p14:tracePt t="11015" x="8689975" y="1704975"/>
          <p14:tracePt t="11068" x="8683625" y="1704975"/>
          <p14:tracePt t="11097" x="8675688" y="1704975"/>
          <p14:tracePt t="11103" x="8667750" y="1704975"/>
          <p14:tracePt t="11112" x="8661400" y="1704975"/>
          <p14:tracePt t="11117" x="8653463" y="1704975"/>
          <p14:tracePt t="11121" x="8647113" y="1704975"/>
          <p14:tracePt t="11131" x="8639175" y="1704975"/>
          <p14:tracePt t="11137" x="8631238" y="1704975"/>
          <p14:tracePt t="11138" x="8631238" y="1711325"/>
          <p14:tracePt t="11143" x="8624888" y="1711325"/>
          <p14:tracePt t="11149" x="8616950" y="1711325"/>
          <p14:tracePt t="11161" x="8602663" y="1719263"/>
          <p14:tracePt t="11168" x="8594725" y="1719263"/>
          <p14:tracePt t="11173" x="8588375" y="1727200"/>
          <p14:tracePt t="11180" x="8580438" y="1727200"/>
          <p14:tracePt t="11186" x="8574088" y="1727200"/>
          <p14:tracePt t="11198" x="8551863" y="1733550"/>
          <p14:tracePt t="11204" x="8537575" y="1733550"/>
          <p14:tracePt t="11210" x="8529638" y="1741488"/>
          <p14:tracePt t="11216" x="8515350" y="1749425"/>
          <p14:tracePt t="11222" x="8493125" y="1749425"/>
          <p14:tracePt t="11228" x="8478838" y="1749425"/>
          <p14:tracePt t="11234" x="8456613" y="1749425"/>
          <p14:tracePt t="11240" x="8442325" y="1755775"/>
          <p14:tracePt t="11246" x="8412163" y="1763713"/>
          <p14:tracePt t="11252" x="8383588" y="1763713"/>
          <p14:tracePt t="11264" x="8339138" y="1770063"/>
          <p14:tracePt t="11265" x="8332788" y="1770063"/>
          <p14:tracePt t="11270" x="8310563" y="1770063"/>
          <p14:tracePt t="11277" x="8288338" y="1770063"/>
          <p14:tracePt t="11282" x="8258175" y="1770063"/>
          <p14:tracePt t="11289" x="8229600" y="1770063"/>
          <p14:tracePt t="11295" x="8207375" y="1778000"/>
          <p14:tracePt t="11301" x="8193088" y="1785938"/>
          <p14:tracePt t="11307" x="8178800" y="1785938"/>
          <p14:tracePt t="11313" x="8164513" y="1785938"/>
          <p14:tracePt t="11325" x="8134350" y="1792288"/>
          <p14:tracePt t="11331" x="8120063" y="1792288"/>
          <p14:tracePt t="11337" x="8097838" y="1792288"/>
          <p14:tracePt t="11343" x="8089900" y="1800225"/>
          <p14:tracePt t="11349" x="8069263" y="1806575"/>
          <p14:tracePt t="11356" x="8047038" y="1806575"/>
          <p14:tracePt t="11367" x="7988300" y="1822450"/>
          <p14:tracePt t="11368" x="7980363" y="1822450"/>
          <p14:tracePt t="11373" x="7959725" y="1828800"/>
          <p14:tracePt t="11386" x="7878763" y="1843088"/>
          <p14:tracePt t="11392" x="7842250" y="1858963"/>
          <p14:tracePt t="11398" x="7812088" y="1858963"/>
          <p14:tracePt t="11404" x="7783513" y="1879600"/>
          <p14:tracePt t="11410" x="7753350" y="1887538"/>
          <p14:tracePt t="11416" x="7732713" y="1901825"/>
          <p14:tracePt t="11422" x="7710488" y="1909763"/>
          <p14:tracePt t="11428" x="7688263" y="1931988"/>
          <p14:tracePt t="11443" x="7637463" y="1960563"/>
          <p14:tracePt t="11458" x="7593013" y="1997075"/>
          <p14:tracePt t="11460" x="7585075" y="2005013"/>
          <p14:tracePt t="11471" x="7534275" y="2033588"/>
          <p14:tracePt t="11477" x="7512050" y="2047875"/>
          <p14:tracePt t="11483" x="7491413" y="2070100"/>
          <p14:tracePt t="11489" x="7469188" y="2085975"/>
          <p14:tracePt t="11495" x="7446963" y="2100263"/>
          <p14:tracePt t="11501" x="7424738" y="2114550"/>
          <p14:tracePt t="11507" x="7410450" y="2128838"/>
          <p14:tracePt t="11513" x="7388225" y="2143125"/>
          <p14:tracePt t="11519" x="7373938" y="2159000"/>
          <p14:tracePt t="11525" x="7359650" y="2173288"/>
          <p14:tracePt t="11531" x="7343775" y="2187575"/>
          <p14:tracePt t="11537" x="7337425" y="2201863"/>
          <p14:tracePt t="11544" x="7323138" y="2209800"/>
          <p14:tracePt t="11550" x="7315200" y="2224088"/>
          <p14:tracePt t="11556" x="7307263" y="2232025"/>
          <p14:tracePt t="11562" x="7292975" y="2246313"/>
          <p14:tracePt t="11568" x="7286625" y="2254250"/>
          <p14:tracePt t="11574" x="7286625" y="2268538"/>
          <p14:tracePt t="11580" x="7278688" y="2274888"/>
          <p14:tracePt t="11586" x="7270750" y="2282825"/>
          <p14:tracePt t="11592" x="7270750" y="2297113"/>
          <p14:tracePt t="11598" x="7264400" y="2305050"/>
          <p14:tracePt t="11604" x="7264400" y="2311400"/>
          <p14:tracePt t="11610" x="7256463" y="2327275"/>
          <p14:tracePt t="11616" x="7256463" y="2333625"/>
          <p14:tracePt t="11617" x="7256463" y="2341563"/>
          <p14:tracePt t="11622" x="7256463" y="2347913"/>
          <p14:tracePt t="11628" x="7256463" y="2355850"/>
          <p14:tracePt t="11634" x="7250113" y="2378075"/>
          <p14:tracePt t="11640" x="7250113" y="2384425"/>
          <p14:tracePt t="11647" x="7250113" y="2400300"/>
          <p14:tracePt t="11653" x="7250113" y="2406650"/>
          <p14:tracePt t="11653" x="7250113" y="2414588"/>
          <p14:tracePt t="11659" x="7250113" y="2428875"/>
          <p14:tracePt t="11665" x="7250113" y="2436813"/>
          <p14:tracePt t="11671" x="7264400" y="2451100"/>
          <p14:tracePt t="11677" x="7264400" y="2473325"/>
          <p14:tracePt t="11683" x="7270750" y="2487613"/>
          <p14:tracePt t="11689" x="7278688" y="2495550"/>
          <p14:tracePt t="11695" x="7286625" y="2509838"/>
          <p14:tracePt t="11701" x="7300913" y="2516188"/>
          <p14:tracePt t="11707" x="7307263" y="2532063"/>
          <p14:tracePt t="11713" x="7315200" y="2538413"/>
          <p14:tracePt t="11719" x="7329488" y="2546350"/>
          <p14:tracePt t="11725" x="7329488" y="2552700"/>
          <p14:tracePt t="11732" x="7351713" y="2560638"/>
          <p14:tracePt t="11737" x="7359650" y="2568575"/>
          <p14:tracePt t="11743" x="7373938" y="2574925"/>
          <p14:tracePt t="11750" x="7380288" y="2582863"/>
          <p14:tracePt t="11756" x="7396163" y="2582863"/>
          <p14:tracePt t="11762" x="7402513" y="2597150"/>
          <p14:tracePt t="11768" x="7418388" y="2605088"/>
          <p14:tracePt t="11774" x="7424738" y="2605088"/>
          <p14:tracePt t="11780" x="7439025" y="2627313"/>
          <p14:tracePt t="11781" x="7446963" y="2627313"/>
          <p14:tracePt t="11786" x="7461250" y="2627313"/>
          <p14:tracePt t="11792" x="7483475" y="2647950"/>
          <p14:tracePt t="11798" x="7505700" y="2655888"/>
          <p14:tracePt t="11804" x="7527925" y="2670175"/>
          <p14:tracePt t="11811" x="7548563" y="2692400"/>
          <p14:tracePt t="11816" x="7570788" y="2700338"/>
          <p14:tracePt t="11823" x="7600950" y="2714625"/>
          <p14:tracePt t="11829" x="7629525" y="2728913"/>
          <p14:tracePt t="11835" x="7651750" y="2736850"/>
          <p14:tracePt t="11841" x="7688263" y="2743200"/>
          <p14:tracePt t="11847" x="7716838" y="2759075"/>
          <p14:tracePt t="11853" x="7747000" y="2759075"/>
          <p14:tracePt t="11859" x="7783513" y="2765425"/>
          <p14:tracePt t="11865" x="7812088" y="2773363"/>
          <p14:tracePt t="11871" x="7842250" y="2773363"/>
          <p14:tracePt t="11877" x="7878763" y="2779713"/>
          <p14:tracePt t="11883" x="7907338" y="2779713"/>
          <p14:tracePt t="11890" x="7937500" y="2779713"/>
          <p14:tracePt t="11895" x="7966075" y="2779713"/>
          <p14:tracePt t="11901" x="7988300" y="2779713"/>
          <p14:tracePt t="11907" x="8016875" y="2779713"/>
          <p14:tracePt t="11913" x="8047038" y="2779713"/>
          <p14:tracePt t="11920" x="8075613" y="2779713"/>
          <p14:tracePt t="11925" x="8097838" y="2779713"/>
          <p14:tracePt t="11931" x="8126413" y="2773363"/>
          <p14:tracePt t="11938" x="8156575" y="2765425"/>
          <p14:tracePt t="11944" x="8185150" y="2759075"/>
          <p14:tracePt t="11950" x="8207375" y="2759075"/>
          <p14:tracePt t="11956" x="8229600" y="2759075"/>
          <p14:tracePt t="11962" x="8251825" y="2751138"/>
          <p14:tracePt t="11968" x="8274050" y="2743200"/>
          <p14:tracePt t="11974" x="8294688" y="2736850"/>
          <p14:tracePt t="11980" x="8316913" y="2728913"/>
          <p14:tracePt t="11980" x="8316913" y="2720975"/>
          <p14:tracePt t="11986" x="8339138" y="2714625"/>
          <p14:tracePt t="11992" x="8361363" y="2706688"/>
          <p14:tracePt t="11998" x="8383588" y="2692400"/>
          <p14:tracePt t="12004" x="8397875" y="2684463"/>
          <p14:tracePt t="12010" x="8420100" y="2670175"/>
          <p14:tracePt t="12016" x="8434388" y="2655888"/>
          <p14:tracePt t="12017" x="8442325" y="2647950"/>
          <p14:tracePt t="12022" x="8448675" y="2641600"/>
          <p14:tracePt t="12028" x="8470900" y="2627313"/>
          <p14:tracePt t="12034" x="8493125" y="2605088"/>
          <p14:tracePt t="12041" x="8507413" y="2590800"/>
          <p14:tracePt t="12047" x="8521700" y="2574925"/>
          <p14:tracePt t="12053" x="8537575" y="2560638"/>
          <p14:tracePt t="12059" x="8543925" y="2546350"/>
          <p14:tracePt t="12059" x="8551863" y="2546350"/>
          <p14:tracePt t="12065" x="8558213" y="2532063"/>
          <p14:tracePt t="12071" x="8558213" y="2516188"/>
          <p14:tracePt t="12077" x="8574088" y="2501900"/>
          <p14:tracePt t="12083" x="8580438" y="2495550"/>
          <p14:tracePt t="12089" x="8580438" y="2473325"/>
          <p14:tracePt t="12095" x="8588375" y="2459038"/>
          <p14:tracePt t="12101" x="8594725" y="2443163"/>
          <p14:tracePt t="12107" x="8594725" y="2428875"/>
          <p14:tracePt t="12113" x="8594725" y="2406650"/>
          <p14:tracePt t="12119" x="8602663" y="2400300"/>
          <p14:tracePt t="12120" x="8602663" y="2392363"/>
          <p14:tracePt t="12125" x="8602663" y="2384425"/>
          <p14:tracePt t="12131" x="8602663" y="2363788"/>
          <p14:tracePt t="12138" x="8602663" y="2355850"/>
          <p14:tracePt t="12144" x="8602663" y="2341563"/>
          <p14:tracePt t="12150" x="8594725" y="2327275"/>
          <p14:tracePt t="12156" x="8588375" y="2311400"/>
          <p14:tracePt t="12162" x="8580438" y="2297113"/>
          <p14:tracePt t="12168" x="8580438" y="2282825"/>
          <p14:tracePt t="12174" x="8566150" y="2268538"/>
          <p14:tracePt t="12180" x="8558213" y="2254250"/>
          <p14:tracePt t="12186" x="8551863" y="2232025"/>
          <p14:tracePt t="12192" x="8537575" y="2232025"/>
          <p14:tracePt t="12198" x="8537575" y="2209800"/>
          <p14:tracePt t="12204" x="8515350" y="2201863"/>
          <p14:tracePt t="12210" x="8507413" y="2187575"/>
          <p14:tracePt t="12216" x="8493125" y="2179638"/>
          <p14:tracePt t="12222" x="8470900" y="2165350"/>
          <p14:tracePt t="12228" x="8456613" y="2165350"/>
          <p14:tracePt t="12235" x="8434388" y="2151063"/>
          <p14:tracePt t="12240" x="8412163" y="2143125"/>
          <p14:tracePt t="12247" x="8397875" y="2143125"/>
          <p14:tracePt t="12253" x="8375650" y="2136775"/>
          <p14:tracePt t="12259" x="8361363" y="2128838"/>
          <p14:tracePt t="12265" x="8339138" y="2122488"/>
          <p14:tracePt t="12265" x="8332788" y="2122488"/>
          <p14:tracePt t="12271" x="8316913" y="2122488"/>
          <p14:tracePt t="12277" x="8288338" y="2122488"/>
          <p14:tracePt t="12283" x="8266113" y="2122488"/>
          <p14:tracePt t="12289" x="8237538" y="2122488"/>
          <p14:tracePt t="12295" x="8207375" y="2122488"/>
          <p14:tracePt t="12301" x="8185150" y="2122488"/>
          <p14:tracePt t="12307" x="8156575" y="2122488"/>
          <p14:tracePt t="12313" x="8134350" y="2122488"/>
          <p14:tracePt t="12320" x="8097838" y="2122488"/>
          <p14:tracePt t="12325" x="8075613" y="2122488"/>
          <p14:tracePt t="12331" x="8053388" y="2122488"/>
          <p14:tracePt t="12337" x="8024813" y="2122488"/>
          <p14:tracePt t="12344" x="8002588" y="2122488"/>
          <p14:tracePt t="12350" x="7980363" y="2128838"/>
          <p14:tracePt t="12356" x="7959725" y="2128838"/>
          <p14:tracePt t="12362" x="7937500" y="2128838"/>
          <p14:tracePt t="12368" x="7915275" y="2136775"/>
          <p14:tracePt t="12374" x="7893050" y="2143125"/>
          <p14:tracePt t="12380" x="7870825" y="2143125"/>
          <p14:tracePt t="12386" x="7856538" y="2143125"/>
          <p14:tracePt t="12386" x="7848600" y="2143125"/>
          <p14:tracePt t="12392" x="7834313" y="2151063"/>
          <p14:tracePt t="12398" x="7812088" y="2159000"/>
          <p14:tracePt t="12404" x="7791450" y="2165350"/>
          <p14:tracePt t="12410" x="7775575" y="2165350"/>
          <p14:tracePt t="12416" x="7753350" y="2165350"/>
          <p14:tracePt t="12417" x="7747000" y="2165350"/>
          <p14:tracePt t="12422" x="7732713" y="2173288"/>
          <p14:tracePt t="12428" x="7716838" y="2179638"/>
          <p14:tracePt t="12435" x="7688263" y="2187575"/>
          <p14:tracePt t="12440" x="7673975" y="2187575"/>
          <p14:tracePt t="12446" x="7659688" y="2187575"/>
          <p14:tracePt t="12453" x="7637463" y="2195513"/>
          <p14:tracePt t="12459" x="7623175" y="2201863"/>
          <p14:tracePt t="12465" x="7615238" y="2209800"/>
          <p14:tracePt t="12471" x="7593013" y="2209800"/>
          <p14:tracePt t="12477" x="7585075" y="2209800"/>
          <p14:tracePt t="12483" x="7570788" y="2216150"/>
          <p14:tracePt t="12489" x="7564438" y="2224088"/>
          <p14:tracePt t="12495" x="7556500" y="2232025"/>
          <p14:tracePt t="12501" x="7548563" y="2232025"/>
          <p14:tracePt t="12507" x="7534275" y="2238375"/>
          <p14:tracePt t="12513" x="7527925" y="2238375"/>
          <p14:tracePt t="12514" x="7527925" y="2246313"/>
          <p14:tracePt t="12519" x="7519988" y="2254250"/>
          <p14:tracePt t="12525" x="7505700" y="2254250"/>
          <p14:tracePt t="12532" x="7491413" y="2260600"/>
          <p14:tracePt t="12532" x="7491413" y="2268538"/>
          <p14:tracePt t="12537" x="7475538" y="2274888"/>
          <p14:tracePt t="12543" x="7461250" y="2274888"/>
          <p14:tracePt t="12550" x="7446963" y="2297113"/>
          <p14:tracePt t="12556" x="7432675" y="2297113"/>
          <p14:tracePt t="12562" x="7424738" y="2319338"/>
          <p14:tracePt t="12562" x="7418388" y="2319338"/>
          <p14:tracePt t="12568" x="7410450" y="2319338"/>
          <p14:tracePt t="12574" x="7396163" y="2341563"/>
          <p14:tracePt t="12580" x="7388225" y="2347913"/>
          <p14:tracePt t="12586" x="7380288" y="2363788"/>
          <p14:tracePt t="12592" x="7373938" y="2378075"/>
          <p14:tracePt t="12598" x="7366000" y="2384425"/>
          <p14:tracePt t="12604" x="7366000" y="2406650"/>
          <p14:tracePt t="12610" x="7359650" y="2422525"/>
          <p14:tracePt t="12616" x="7359650" y="2443163"/>
          <p14:tracePt t="12622" x="7359650" y="2465388"/>
          <p14:tracePt t="12628" x="7359650" y="2487613"/>
          <p14:tracePt t="12634" x="7359650" y="2509838"/>
          <p14:tracePt t="12641" x="7359650" y="2538413"/>
          <p14:tracePt t="12647" x="7359650" y="2560638"/>
          <p14:tracePt t="12653" x="7366000" y="2574925"/>
          <p14:tracePt t="12659" x="7373938" y="2597150"/>
          <p14:tracePt t="12665" x="7373938" y="2611438"/>
          <p14:tracePt t="12671" x="7380288" y="2633663"/>
          <p14:tracePt t="12671" x="7388225" y="2641600"/>
          <p14:tracePt t="12677" x="7396163" y="2655888"/>
          <p14:tracePt t="12683" x="7402513" y="2670175"/>
          <p14:tracePt t="12689" x="7418388" y="2684463"/>
          <p14:tracePt t="12695" x="7418388" y="2700338"/>
          <p14:tracePt t="12695" x="7418388" y="2706688"/>
          <p14:tracePt t="12701" x="7424738" y="2706688"/>
          <p14:tracePt t="12702" x="7432675" y="2714625"/>
          <p14:tracePt t="12707" x="7439025" y="2720975"/>
          <p14:tracePt t="12713" x="7446963" y="2728913"/>
          <p14:tracePt t="12714" x="7454900" y="2728913"/>
          <p14:tracePt t="12719" x="7461250" y="2736850"/>
          <p14:tracePt t="12725" x="7483475" y="2743200"/>
          <p14:tracePt t="12726" x="7483475" y="2751138"/>
          <p14:tracePt t="12732" x="7497763" y="2759075"/>
          <p14:tracePt t="12732" x="7505700" y="2759075"/>
          <p14:tracePt t="12737" x="7527925" y="2759075"/>
          <p14:tracePt t="12744" x="7548563" y="2773363"/>
          <p14:tracePt t="12750" x="7570788" y="2779713"/>
          <p14:tracePt t="12756" x="7607300" y="2787650"/>
          <p14:tracePt t="12762" x="7637463" y="2801938"/>
          <p14:tracePt t="12768" x="7666038" y="2801938"/>
          <p14:tracePt t="12768" x="7673975" y="2801938"/>
          <p14:tracePt t="12774" x="7702550" y="2809875"/>
          <p14:tracePt t="12780" x="7732713" y="2824163"/>
          <p14:tracePt t="12786" x="7761288" y="2824163"/>
          <p14:tracePt t="12792" x="7791450" y="2838450"/>
          <p14:tracePt t="12798" x="7827963" y="2846388"/>
          <p14:tracePt t="12804" x="7856538" y="2846388"/>
          <p14:tracePt t="12810" x="7885113" y="2846388"/>
          <p14:tracePt t="12816" x="7900988" y="2852738"/>
          <p14:tracePt t="12823" x="7921625" y="2852738"/>
          <p14:tracePt t="12828" x="7943850" y="2852738"/>
          <p14:tracePt t="12835" x="7966075" y="2852738"/>
          <p14:tracePt t="12841" x="7988300" y="2852738"/>
          <p14:tracePt t="12847" x="8010525" y="2852738"/>
          <p14:tracePt t="12853" x="8032750" y="2852738"/>
          <p14:tracePt t="12859" x="8061325" y="2846388"/>
          <p14:tracePt t="12859" x="8069263" y="2846388"/>
          <p14:tracePt t="12865" x="8083550" y="2846388"/>
          <p14:tracePt t="12871" x="8120063" y="2832100"/>
          <p14:tracePt t="12877" x="8142288" y="2832100"/>
          <p14:tracePt t="12883" x="8170863" y="2824163"/>
          <p14:tracePt t="12889" x="8201025" y="2824163"/>
          <p14:tracePt t="12889" x="8207375" y="2824163"/>
          <p14:tracePt t="12895" x="8229600" y="2816225"/>
          <p14:tracePt t="12901" x="8251825" y="2809875"/>
          <p14:tracePt t="12907" x="8274050" y="2809875"/>
          <p14:tracePt t="12913" x="8288338" y="2801938"/>
          <p14:tracePt t="12914" x="8294688" y="2801938"/>
          <p14:tracePt t="12920" x="8302625" y="2801938"/>
          <p14:tracePt t="12925" x="8316913" y="2795588"/>
          <p14:tracePt t="12931" x="8324850" y="2795588"/>
          <p14:tracePt t="12938" x="8339138" y="2779713"/>
          <p14:tracePt t="12943" x="8361363" y="2773363"/>
          <p14:tracePt t="12950" x="8375650" y="2765425"/>
          <p14:tracePt t="12956" x="8383588" y="2751138"/>
          <p14:tracePt t="12962" x="8405813" y="2736850"/>
          <p14:tracePt t="12968" x="8426450" y="2720975"/>
          <p14:tracePt t="12974" x="8442325" y="2706688"/>
          <p14:tracePt t="12980" x="8456613" y="2692400"/>
          <p14:tracePt t="12980" x="8462963" y="2684463"/>
          <p14:tracePt t="12986" x="8470900" y="2670175"/>
          <p14:tracePt t="12992" x="8485188" y="2647950"/>
          <p14:tracePt t="12998" x="8499475" y="2627313"/>
          <p14:tracePt t="13004" x="8507413" y="2605088"/>
          <p14:tracePt t="13010" x="8515350" y="2582863"/>
          <p14:tracePt t="13016" x="8515350" y="2560638"/>
          <p14:tracePt t="13022" x="8529638" y="2538413"/>
          <p14:tracePt t="13028" x="8529638" y="2516188"/>
          <p14:tracePt t="13034" x="8529638" y="2495550"/>
          <p14:tracePt t="13040" x="8529638" y="2465388"/>
          <p14:tracePt t="13046" x="8529638" y="2443163"/>
          <p14:tracePt t="13053" x="8521700" y="2414588"/>
          <p14:tracePt t="13059" x="8515350" y="2384425"/>
          <p14:tracePt t="13065" x="8499475" y="2363788"/>
          <p14:tracePt t="13071" x="8493125" y="2341563"/>
          <p14:tracePt t="13077" x="8485188" y="2319338"/>
          <p14:tracePt t="13083" x="8470900" y="2290763"/>
          <p14:tracePt t="13089" x="8462963" y="2260600"/>
          <p14:tracePt t="13095" x="8448675" y="2238375"/>
          <p14:tracePt t="13101" x="8442325" y="2216150"/>
          <p14:tracePt t="13107" x="8426450" y="2201863"/>
          <p14:tracePt t="13113" x="8420100" y="2187575"/>
          <p14:tracePt t="13119" x="8405813" y="2165350"/>
          <p14:tracePt t="13120" x="8397875" y="2165350"/>
          <p14:tracePt t="13125" x="8383588" y="2143125"/>
          <p14:tracePt t="13131" x="8369300" y="2122488"/>
          <p14:tracePt t="13137" x="8353425" y="2106613"/>
          <p14:tracePt t="13143" x="8332788" y="2100263"/>
          <p14:tracePt t="13149" x="8316913" y="2085975"/>
          <p14:tracePt t="13156" x="8288338" y="2070100"/>
          <p14:tracePt t="13162" x="8258175" y="2063750"/>
          <p14:tracePt t="13168" x="8229600" y="2055813"/>
          <p14:tracePt t="13174" x="8207375" y="2055813"/>
          <p14:tracePt t="13174" x="8201025" y="2055813"/>
          <p14:tracePt t="13180" x="8170863" y="2041525"/>
          <p14:tracePt t="13186" x="8134350" y="2041525"/>
          <p14:tracePt t="13186" x="8126413" y="2041525"/>
          <p14:tracePt t="13192" x="8097838" y="2033588"/>
          <p14:tracePt t="13198" x="8061325" y="2033588"/>
          <p14:tracePt t="13199" x="8053388" y="2033588"/>
          <p14:tracePt t="13204" x="8032750" y="2033588"/>
          <p14:tracePt t="13210" x="7996238" y="2033588"/>
          <p14:tracePt t="13211" x="7988300" y="2033588"/>
          <p14:tracePt t="13216" x="7966075" y="2033588"/>
          <p14:tracePt t="13222" x="7937500" y="2033588"/>
          <p14:tracePt t="13228" x="7907338" y="2033588"/>
          <p14:tracePt t="13241" x="7834313" y="2047875"/>
          <p14:tracePt t="13253" x="7769225" y="2055813"/>
          <p14:tracePt t="13260" x="7739063" y="2070100"/>
          <p14:tracePt t="13260" x="7732713" y="2070100"/>
          <p14:tracePt t="13265" x="7702550" y="2078038"/>
          <p14:tracePt t="13271" x="7680325" y="2078038"/>
          <p14:tracePt t="13272" x="7673975" y="2078038"/>
          <p14:tracePt t="13277" x="7651750" y="2085975"/>
          <p14:tracePt t="13283" x="7623175" y="2092325"/>
          <p14:tracePt t="13289" x="7600950" y="2100263"/>
          <p14:tracePt t="13295" x="7578725" y="2100263"/>
          <p14:tracePt t="13301" x="7564438" y="2106613"/>
          <p14:tracePt t="13308" x="7548563" y="2122488"/>
          <p14:tracePt t="13314" x="7542213" y="2122488"/>
          <p14:tracePt t="13320" x="7527925" y="2122488"/>
          <p14:tracePt t="13326" x="7527925" y="2128838"/>
          <p14:tracePt t="13332" x="7512050" y="2143125"/>
          <p14:tracePt t="13338" x="7505700" y="2151063"/>
          <p14:tracePt t="13344" x="7491413" y="2173288"/>
          <p14:tracePt t="13350" x="7483475" y="2195513"/>
          <p14:tracePt t="13356" x="7475538" y="2216150"/>
          <p14:tracePt t="13362" x="7461250" y="2254250"/>
          <p14:tracePt t="13368" x="7461250" y="2290763"/>
          <p14:tracePt t="13369" x="7454900" y="2297113"/>
          <p14:tracePt t="13375" x="7446963" y="2327275"/>
          <p14:tracePt t="13380" x="7439025" y="2355850"/>
          <p14:tracePt t="13386" x="7439025" y="2392363"/>
          <p14:tracePt t="13392" x="7432675" y="2428875"/>
          <p14:tracePt t="13398" x="7432675" y="2465388"/>
          <p14:tracePt t="13405" x="7432675" y="2495550"/>
          <p14:tracePt t="13411" x="7432675" y="2532063"/>
          <p14:tracePt t="13417" x="7439025" y="2560638"/>
          <p14:tracePt t="13423" x="7439025" y="2590800"/>
          <p14:tracePt t="13429" x="7454900" y="2611438"/>
          <p14:tracePt t="13435" x="7461250" y="2641600"/>
          <p14:tracePt t="13435" x="7461250" y="2647950"/>
          <p14:tracePt t="13441" x="7469188" y="2670175"/>
          <p14:tracePt t="13447" x="7483475" y="2692400"/>
          <p14:tracePt t="13453" x="7491413" y="2714625"/>
          <p14:tracePt t="13459" x="7505700" y="2736850"/>
          <p14:tracePt t="13465" x="7519988" y="2759075"/>
          <p14:tracePt t="13471" x="7534275" y="2779713"/>
          <p14:tracePt t="13477" x="7548563" y="2795588"/>
          <p14:tracePt t="13483" x="7578725" y="2816225"/>
          <p14:tracePt t="13489" x="7600950" y="2832100"/>
          <p14:tracePt t="13496" x="7637463" y="2846388"/>
          <p14:tracePt t="13501" x="7666038" y="2868613"/>
          <p14:tracePt t="13507" x="7696200" y="2874963"/>
          <p14:tracePt t="13514" x="7724775" y="2882900"/>
          <p14:tracePt t="13520" x="7761288" y="2889250"/>
          <p14:tracePt t="13526" x="7791450" y="2897188"/>
          <p14:tracePt t="13532" x="7820025" y="2905125"/>
          <p14:tracePt t="13538" x="7856538" y="2911475"/>
          <p14:tracePt t="13544" x="7878763" y="2911475"/>
          <p14:tracePt t="13550" x="7915275" y="2911475"/>
          <p14:tracePt t="13556" x="7943850" y="2911475"/>
          <p14:tracePt t="13562" x="7988300" y="2911475"/>
          <p14:tracePt t="13568" x="8032750" y="2911475"/>
          <p14:tracePt t="13574" x="8075613" y="2911475"/>
          <p14:tracePt t="13575" x="8083550" y="2911475"/>
          <p14:tracePt t="13580" x="8126413" y="2911475"/>
          <p14:tracePt t="13586" x="8185150" y="2911475"/>
          <p14:tracePt t="13592" x="8251825" y="2911475"/>
          <p14:tracePt t="13598" x="8310563" y="2911475"/>
          <p14:tracePt t="13605" x="8369300" y="2911475"/>
          <p14:tracePt t="13611" x="8434388" y="2911475"/>
          <p14:tracePt t="13617" x="8499475" y="2911475"/>
          <p14:tracePt t="13623" x="8566150" y="2911475"/>
          <p14:tracePt t="13629" x="8631238" y="2911475"/>
          <p14:tracePt t="13635" x="8712200" y="2911475"/>
          <p14:tracePt t="13641" x="8778875" y="2911475"/>
          <p14:tracePt t="13647" x="8851900" y="2905125"/>
          <p14:tracePt t="13653" x="8931275" y="2897188"/>
          <p14:tracePt t="13659" x="8997950" y="2889250"/>
          <p14:tracePt t="13665" x="9070975" y="28892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A5C2169A-CEB4-5FFD-609F-AFCAFC6E5485}"/>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9F4C773B-A27A-84DF-620A-DA475F1EE9D5}"/>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Results</a:t>
            </a:r>
            <a:endParaRPr sz="2300" dirty="0"/>
          </a:p>
        </p:txBody>
      </p:sp>
      <p:sp>
        <p:nvSpPr>
          <p:cNvPr id="184" name="Google Shape;184;p26">
            <a:extLst>
              <a:ext uri="{FF2B5EF4-FFF2-40B4-BE49-F238E27FC236}">
                <a16:creationId xmlns:a16="http://schemas.microsoft.com/office/drawing/2014/main" id="{7340C6A0-8230-560D-908C-4F83221DC4A9}"/>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8</a:t>
            </a:fld>
            <a:endParaRPr sz="90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69B2285-5674-6B9E-E76F-5E28FB38E711}"/>
              </a:ext>
            </a:extLst>
          </p:cNvPr>
          <p:cNvPicPr>
            <a:picLocks noChangeAspect="1"/>
          </p:cNvPicPr>
          <p:nvPr/>
        </p:nvPicPr>
        <p:blipFill>
          <a:blip r:embed="rId5"/>
          <a:stretch>
            <a:fillRect/>
          </a:stretch>
        </p:blipFill>
        <p:spPr>
          <a:xfrm>
            <a:off x="1683230" y="830579"/>
            <a:ext cx="5889010" cy="3629669"/>
          </a:xfrm>
          <a:prstGeom prst="rect">
            <a:avLst/>
          </a:prstGeom>
        </p:spPr>
      </p:pic>
      <p:sp>
        <p:nvSpPr>
          <p:cNvPr id="5" name="Rectangle 4">
            <a:extLst>
              <a:ext uri="{FF2B5EF4-FFF2-40B4-BE49-F238E27FC236}">
                <a16:creationId xmlns:a16="http://schemas.microsoft.com/office/drawing/2014/main" id="{B4455CB7-2006-5D57-A842-9B79E99788E1}"/>
              </a:ext>
            </a:extLst>
          </p:cNvPr>
          <p:cNvSpPr/>
          <p:nvPr/>
        </p:nvSpPr>
        <p:spPr>
          <a:xfrm>
            <a:off x="4893469" y="3559969"/>
            <a:ext cx="257174" cy="83344"/>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n>
                <a:solidFill>
                  <a:schemeClr val="bg2">
                    <a:lumMod val="20000"/>
                    <a:lumOff val="80000"/>
                  </a:schemeClr>
                </a:solidFill>
              </a:ln>
            </a:endParaRPr>
          </a:p>
        </p:txBody>
      </p:sp>
      <p:pic>
        <p:nvPicPr>
          <p:cNvPr id="62" name="Audio 61">
            <a:hlinkClick r:id="" action="ppaction://media"/>
            <a:extLst>
              <a:ext uri="{FF2B5EF4-FFF2-40B4-BE49-F238E27FC236}">
                <a16:creationId xmlns:a16="http://schemas.microsoft.com/office/drawing/2014/main" id="{A1F87206-16F7-B10F-0320-78B70E855F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75924181"/>
      </p:ext>
    </p:extLst>
  </p:cSld>
  <p:clrMapOvr>
    <a:masterClrMapping/>
  </p:clrMapOvr>
  <mc:AlternateContent xmlns:mc="http://schemas.openxmlformats.org/markup-compatibility/2006" xmlns:p14="http://schemas.microsoft.com/office/powerpoint/2010/main">
    <mc:Choice Requires="p14">
      <p:transition spd="slow" p14:dur="2000" advTm="36487"/>
    </mc:Choice>
    <mc:Fallback xmlns="">
      <p:transition spd="slow" advTm="36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extLst>
    <p:ext uri="{3A86A75C-4F4B-4683-9AE1-C65F6400EC91}">
      <p14:laserTraceLst xmlns:p14="http://schemas.microsoft.com/office/powerpoint/2010/main">
        <p14:tracePtLst>
          <p14:tracePt t="8471" x="44450" y="1690688"/>
          <p14:tracePt t="8471" x="73025" y="1690688"/>
          <p14:tracePt t="8473" x="117475" y="1690688"/>
          <p14:tracePt t="8480" x="263525" y="1690688"/>
          <p14:tracePt t="8486" x="409575" y="1690688"/>
          <p14:tracePt t="8486" x="438150" y="1690688"/>
          <p14:tracePt t="8492" x="569913" y="1690688"/>
          <p14:tracePt t="8498" x="731838" y="1690688"/>
          <p14:tracePt t="8504" x="900113" y="1690688"/>
          <p14:tracePt t="8504" x="922338" y="1690688"/>
          <p14:tracePt t="8510" x="1060450" y="1690688"/>
          <p14:tracePt t="8516" x="1228725" y="1690688"/>
          <p14:tracePt t="8522" x="1427163" y="1690688"/>
          <p14:tracePt t="8534" x="1741488" y="1690688"/>
          <p14:tracePt t="8540" x="1901825" y="1690688"/>
          <p14:tracePt t="8552" x="2193925" y="1690688"/>
          <p14:tracePt t="8558" x="2325688" y="1690688"/>
          <p14:tracePt t="8564" x="2435225" y="1690688"/>
          <p14:tracePt t="8565" x="2457450" y="1690688"/>
          <p14:tracePt t="8571" x="2546350" y="1690688"/>
          <p14:tracePt t="8571" x="2566988" y="1690688"/>
          <p14:tracePt t="8577" x="2662238" y="1690688"/>
          <p14:tracePt t="8577" x="2678113" y="1690688"/>
          <p14:tracePt t="8583" x="2787650" y="1690688"/>
          <p14:tracePt t="8589" x="2874963" y="1682750"/>
          <p14:tracePt t="8589" x="2897188" y="1674813"/>
          <p14:tracePt t="8595" x="2970213" y="1668463"/>
          <p14:tracePt t="8595" x="2984500" y="1668463"/>
          <p14:tracePt t="8601" x="3057525" y="1654175"/>
          <p14:tracePt t="8601" x="3071813" y="1654175"/>
          <p14:tracePt t="8607" x="3160713" y="1638300"/>
          <p14:tracePt t="8607" x="3175000" y="1631950"/>
          <p14:tracePt t="8613" x="3240088" y="1617663"/>
          <p14:tracePt t="8613" x="3248025" y="1609725"/>
          <p14:tracePt t="8619" x="3306763" y="1595438"/>
          <p14:tracePt t="8625" x="3379788" y="1565275"/>
          <p14:tracePt t="8626" x="3402013" y="1558925"/>
          <p14:tracePt t="8631" x="3444875" y="1536700"/>
          <p14:tracePt t="8637" x="3497263" y="1506538"/>
          <p14:tracePt t="8643" x="3533775" y="1470025"/>
          <p14:tracePt t="8649" x="3562350" y="1449388"/>
          <p14:tracePt t="8655" x="3576638" y="1427163"/>
          <p14:tracePt t="8661" x="3598863" y="1412875"/>
          <p14:tracePt t="8667" x="3598863" y="1404938"/>
          <p14:tracePt t="8673" x="3598863" y="1390650"/>
          <p14:tracePt t="8679" x="3598863" y="1382713"/>
          <p14:tracePt t="8686" x="3598863" y="1374775"/>
          <p14:tracePt t="8692" x="3598863" y="1360488"/>
          <p14:tracePt t="8699" x="3598863" y="1354138"/>
          <p14:tracePt t="8704" x="3598863" y="1338263"/>
          <p14:tracePt t="8710" x="3598863" y="1323975"/>
          <p14:tracePt t="8716" x="3598863" y="1309688"/>
          <p14:tracePt t="8716" x="3598863" y="1301750"/>
          <p14:tracePt t="8722" x="3598863" y="1287463"/>
          <p14:tracePt t="8728" x="3606800" y="1258888"/>
          <p14:tracePt t="8734" x="3613150" y="1243013"/>
          <p14:tracePt t="8740" x="3621088" y="1206500"/>
          <p14:tracePt t="8746" x="3629025" y="1185863"/>
          <p14:tracePt t="8752" x="3643313" y="1141413"/>
          <p14:tracePt t="8758" x="3649663" y="1112838"/>
          <p14:tracePt t="8764" x="3665538" y="1074738"/>
          <p14:tracePt t="8765" x="3665538" y="1068388"/>
          <p14:tracePt t="8770" x="3686175" y="1038225"/>
          <p14:tracePt t="8776" x="3702050" y="1001713"/>
          <p14:tracePt t="8782" x="3716338" y="958850"/>
          <p14:tracePt t="8788" x="3738563" y="922338"/>
          <p14:tracePt t="8795" x="3760788" y="877888"/>
          <p14:tracePt t="8807" x="3797300" y="804863"/>
          <p14:tracePt t="8819" x="3817938" y="746125"/>
          <p14:tracePt t="8825" x="3825875" y="717550"/>
          <p14:tracePt t="8832" x="3840163" y="695325"/>
          <p14:tracePt t="8837" x="3840163" y="681038"/>
          <p14:tracePt t="8844" x="3840163" y="673100"/>
          <p14:tracePt t="8849" x="3840163" y="665163"/>
          <p14:tracePt t="8856" x="3840163" y="658813"/>
          <p14:tracePt t="8867" x="3833813" y="658813"/>
          <p14:tracePt t="8872" x="3825875" y="658813"/>
          <p14:tracePt t="8874" x="3825875" y="650875"/>
          <p14:tracePt t="8880" x="3803650" y="650875"/>
          <p14:tracePt t="8886" x="3781425" y="650875"/>
          <p14:tracePt t="8886" x="3775075" y="650875"/>
          <p14:tracePt t="8892" x="3738563" y="650875"/>
          <p14:tracePt t="8898" x="3694113" y="650875"/>
          <p14:tracePt t="8904" x="3643313" y="650875"/>
          <p14:tracePt t="8911" x="3562350" y="658813"/>
          <p14:tracePt t="8916" x="3497263" y="665163"/>
          <p14:tracePt t="8922" x="3416300" y="681038"/>
          <p14:tracePt t="8928" x="3328988" y="701675"/>
          <p14:tracePt t="8934" x="3240088" y="717550"/>
          <p14:tracePt t="8941" x="3130550" y="731838"/>
          <p14:tracePt t="8941" x="3116263" y="738188"/>
          <p14:tracePt t="8947" x="3028950" y="754063"/>
          <p14:tracePt t="8953" x="2940050" y="776288"/>
          <p14:tracePt t="8953" x="2925763" y="782638"/>
          <p14:tracePt t="8959" x="2846388" y="804863"/>
          <p14:tracePt t="8959" x="2830513" y="812800"/>
          <p14:tracePt t="8965" x="2751138" y="833438"/>
          <p14:tracePt t="8971" x="2678113" y="863600"/>
          <p14:tracePt t="8971" x="2662238" y="869950"/>
          <p14:tracePt t="8977" x="2611438" y="892175"/>
          <p14:tracePt t="8983" x="2530475" y="928688"/>
          <p14:tracePt t="8989" x="2465388" y="965200"/>
          <p14:tracePt t="8995" x="2414588" y="1001713"/>
          <p14:tracePt t="9001" x="2347913" y="1054100"/>
          <p14:tracePt t="9002" x="2333625" y="1054100"/>
          <p14:tracePt t="9007" x="2289175" y="1096963"/>
          <p14:tracePt t="9013" x="2252663" y="1133475"/>
          <p14:tracePt t="9019" x="2201863" y="1185863"/>
          <p14:tracePt t="9025" x="2165350" y="1243013"/>
          <p14:tracePt t="9032" x="2128838" y="1309688"/>
          <p14:tracePt t="9032" x="2120900" y="1317625"/>
          <p14:tracePt t="9037" x="2092325" y="1368425"/>
          <p14:tracePt t="9044" x="2062163" y="1433513"/>
          <p14:tracePt t="9044" x="2062163" y="1449388"/>
          <p14:tracePt t="9050" x="2041525" y="1514475"/>
          <p14:tracePt t="9050" x="2041525" y="1522413"/>
          <p14:tracePt t="9056" x="2041525" y="1587500"/>
          <p14:tracePt t="9062" x="2025650" y="1668463"/>
          <p14:tracePt t="9062" x="2025650" y="1690688"/>
          <p14:tracePt t="9068" x="2025650" y="1755775"/>
          <p14:tracePt t="9074" x="2025650" y="1843088"/>
          <p14:tracePt t="9074" x="2025650" y="1865313"/>
          <p14:tracePt t="9080" x="2025650" y="1946275"/>
          <p14:tracePt t="9080" x="2033588" y="1954213"/>
          <p14:tracePt t="9086" x="2041525" y="2055813"/>
          <p14:tracePt t="9092" x="2062163" y="2159000"/>
          <p14:tracePt t="9098" x="2084388" y="2260600"/>
          <p14:tracePt t="9104" x="2120900" y="2370138"/>
          <p14:tracePt t="9110" x="2151063" y="2459038"/>
          <p14:tracePt t="9116" x="2179638" y="2538413"/>
          <p14:tracePt t="9122" x="2224088" y="2619375"/>
          <p14:tracePt t="9123" x="2224088" y="2627313"/>
          <p14:tracePt t="9129" x="2252663" y="2678113"/>
          <p14:tracePt t="9129" x="2260600" y="2684463"/>
          <p14:tracePt t="9134" x="2289175" y="2720975"/>
          <p14:tracePt t="9141" x="2325688" y="2765425"/>
          <p14:tracePt t="9141" x="2333625" y="2773363"/>
          <p14:tracePt t="9146" x="2370138" y="2801938"/>
          <p14:tracePt t="9153" x="2406650" y="2832100"/>
          <p14:tracePt t="9153" x="2414588" y="2838450"/>
          <p14:tracePt t="9159" x="2457450" y="2868613"/>
          <p14:tracePt t="9165" x="2501900" y="2889250"/>
          <p14:tracePt t="9171" x="2560638" y="2905125"/>
          <p14:tracePt t="9171" x="2566988" y="2911475"/>
          <p14:tracePt t="9177" x="2611438" y="2919413"/>
          <p14:tracePt t="9183" x="2706688" y="2947988"/>
          <p14:tracePt t="9189" x="2779713" y="2963863"/>
          <p14:tracePt t="9195" x="2867025" y="2978150"/>
          <p14:tracePt t="9201" x="2962275" y="2984500"/>
          <p14:tracePt t="9207" x="3079750" y="3006725"/>
          <p14:tracePt t="9213" x="3189288" y="3014663"/>
          <p14:tracePt t="9219" x="3335338" y="3028950"/>
          <p14:tracePt t="9220" x="3357563" y="3028950"/>
          <p14:tracePt t="9225" x="3467100" y="3036888"/>
          <p14:tracePt t="9231" x="3592513" y="3043238"/>
          <p14:tracePt t="9238" x="3730625" y="3051175"/>
          <p14:tracePt t="9238" x="3752850" y="3051175"/>
          <p14:tracePt t="9243" x="3898900" y="3057525"/>
          <p14:tracePt t="9250" x="4059238" y="3065463"/>
          <p14:tracePt t="9250" x="4081463" y="3065463"/>
          <p14:tracePt t="9256" x="4235450" y="3073400"/>
          <p14:tracePt t="9256" x="4257675" y="3073400"/>
          <p14:tracePt t="9262" x="4440238" y="3079750"/>
          <p14:tracePt t="9268" x="4630738" y="3087688"/>
          <p14:tracePt t="9268" x="4667250" y="3087688"/>
          <p14:tracePt t="9274" x="4864100" y="3087688"/>
          <p14:tracePt t="9280" x="5091113" y="3087688"/>
          <p14:tracePt t="9280" x="5127625" y="3087688"/>
          <p14:tracePt t="9281" x="5164138" y="3087688"/>
          <p14:tracePt t="9286" x="5354638" y="3079750"/>
          <p14:tracePt t="9292" x="5618163" y="3073400"/>
          <p14:tracePt t="9298" x="5903913" y="3051175"/>
          <p14:tracePt t="9304" x="6130925" y="3028950"/>
          <p14:tracePt t="9310" x="6386513" y="3006725"/>
          <p14:tracePt t="9316" x="6650038" y="2984500"/>
          <p14:tracePt t="9322" x="6891338" y="2955925"/>
          <p14:tracePt t="9329" x="7118350" y="2927350"/>
          <p14:tracePt t="9329" x="7154863" y="2927350"/>
          <p14:tracePt t="9334" x="7351713" y="2897188"/>
          <p14:tracePt t="9340" x="7556500" y="2868613"/>
          <p14:tracePt t="9347" x="7739063" y="2838450"/>
          <p14:tracePt t="9347" x="7769225" y="2832100"/>
          <p14:tracePt t="9353" x="7915275" y="2801938"/>
          <p14:tracePt t="9359" x="8075613" y="2765425"/>
          <p14:tracePt t="9359" x="8097838" y="2759075"/>
          <p14:tracePt t="9365" x="8229600" y="2720975"/>
          <p14:tracePt t="9371" x="8383588" y="2678113"/>
          <p14:tracePt t="9377" x="8515350" y="2647950"/>
          <p14:tracePt t="9377" x="8537575" y="2633663"/>
          <p14:tracePt t="9383" x="8661400" y="2597150"/>
          <p14:tracePt t="9389" x="8778875" y="2552700"/>
          <p14:tracePt t="9395" x="8874125" y="2509838"/>
          <p14:tracePt t="9401" x="8967788" y="2465388"/>
          <p14:tracePt t="9407" x="9040813" y="2414588"/>
          <p14:tracePt t="9413" x="9107488" y="2370138"/>
          <p14:tracePt t="9495" x="9129713" y="1711325"/>
          <p14:tracePt t="9498" x="9115425" y="1690688"/>
          <p14:tracePt t="9504" x="9085263" y="1646238"/>
          <p14:tracePt t="9505" x="9078913" y="1646238"/>
          <p14:tracePt t="9510" x="9040813" y="1617663"/>
          <p14:tracePt t="9516" x="9004300" y="1573213"/>
          <p14:tracePt t="9517" x="8997950" y="1573213"/>
          <p14:tracePt t="9522" x="8967788" y="1543050"/>
          <p14:tracePt t="9523" x="8953500" y="1536700"/>
          <p14:tracePt t="9528" x="8910638" y="1500188"/>
          <p14:tracePt t="9535" x="8858250" y="1470025"/>
          <p14:tracePt t="9535" x="8843963" y="1455738"/>
          <p14:tracePt t="9541" x="8799513" y="1427163"/>
          <p14:tracePt t="9547" x="8734425" y="1404938"/>
          <p14:tracePt t="9547" x="8720138" y="1397000"/>
          <p14:tracePt t="9553" x="8653463" y="1368425"/>
          <p14:tracePt t="9553" x="8639175" y="1360488"/>
          <p14:tracePt t="9559" x="8558213" y="1323975"/>
          <p14:tracePt t="9565" x="8462963" y="1295400"/>
          <p14:tracePt t="9565" x="8448675" y="1281113"/>
          <p14:tracePt t="9571" x="8361363" y="1250950"/>
          <p14:tracePt t="9577" x="8237538" y="1206500"/>
          <p14:tracePt t="9577" x="8207375" y="1200150"/>
          <p14:tracePt t="9583" x="8083550" y="1163638"/>
          <p14:tracePt t="9583" x="8061325" y="1155700"/>
          <p14:tracePt t="9589" x="7921625" y="1119188"/>
          <p14:tracePt t="9595" x="7761288" y="1074738"/>
          <p14:tracePt t="9601" x="7570788" y="1023938"/>
          <p14:tracePt t="9607" x="7410450" y="987425"/>
          <p14:tracePt t="9613" x="7227888" y="950913"/>
          <p14:tracePt t="9619" x="7065963" y="922338"/>
          <p14:tracePt t="9625" x="6897688" y="885825"/>
          <p14:tracePt t="9626" x="6877050" y="877888"/>
          <p14:tracePt t="9631" x="6737350" y="855663"/>
          <p14:tracePt t="9637" x="6583363" y="827088"/>
          <p14:tracePt t="9644" x="6386513" y="790575"/>
          <p14:tracePt t="9650" x="6261100" y="768350"/>
          <p14:tracePt t="9656" x="6122988" y="746125"/>
          <p14:tracePt t="9656" x="6092825" y="746125"/>
          <p14:tracePt t="9662" x="5954713" y="723900"/>
          <p14:tracePt t="9662" x="5932488" y="723900"/>
          <p14:tracePt t="9668" x="5815013" y="709613"/>
          <p14:tracePt t="9674" x="5699125" y="695325"/>
          <p14:tracePt t="9674" x="5676900" y="687388"/>
          <p14:tracePt t="9680" x="5551488" y="681038"/>
          <p14:tracePt t="9686" x="5413375" y="658813"/>
          <p14:tracePt t="9692" x="5289550" y="644525"/>
          <p14:tracePt t="9698" x="5164138" y="636588"/>
          <p14:tracePt t="9704" x="5048250" y="628650"/>
          <p14:tracePt t="9705" x="5032375" y="628650"/>
          <p14:tracePt t="9710" x="4937125" y="628650"/>
          <p14:tracePt t="9716" x="4813300" y="628650"/>
          <p14:tracePt t="9722" x="4711700" y="628650"/>
          <p14:tracePt t="9723" x="4695825" y="628650"/>
          <p14:tracePt t="9728" x="4608513" y="628650"/>
          <p14:tracePt t="9734" x="4513263" y="628650"/>
          <p14:tracePt t="9735" x="4491038" y="628650"/>
          <p14:tracePt t="9740" x="4411663" y="636588"/>
          <p14:tracePt t="9747" x="4322763" y="650875"/>
          <p14:tracePt t="9753" x="4198938" y="658813"/>
          <p14:tracePt t="9759" x="4117975" y="681038"/>
          <p14:tracePt t="9765" x="4016375" y="687388"/>
          <p14:tracePt t="9765" x="4002088" y="695325"/>
          <p14:tracePt t="9771" x="3927475" y="701675"/>
          <p14:tracePt t="9777" x="3840163" y="723900"/>
          <p14:tracePt t="9783" x="3722688" y="754063"/>
          <p14:tracePt t="9789" x="3649663" y="782638"/>
          <p14:tracePt t="9795" x="3540125" y="812800"/>
          <p14:tracePt t="9801" x="3460750" y="841375"/>
          <p14:tracePt t="9807" x="3371850" y="877888"/>
          <p14:tracePt t="9813" x="3284538" y="922338"/>
          <p14:tracePt t="9819" x="3203575" y="950913"/>
          <p14:tracePt t="9825" x="3108325" y="995363"/>
          <p14:tracePt t="9831" x="3035300" y="1031875"/>
          <p14:tracePt t="9837" x="2940050" y="1074738"/>
          <p14:tracePt t="9844" x="2846388" y="1127125"/>
          <p14:tracePt t="9849" x="2779713" y="1169988"/>
          <p14:tracePt t="9856" x="2698750" y="1222375"/>
          <p14:tracePt t="9856" x="2692400" y="1228725"/>
          <p14:tracePt t="9862" x="2633663" y="1273175"/>
          <p14:tracePt t="9862" x="2619375" y="1273175"/>
          <p14:tracePt t="9868" x="2574925" y="1317625"/>
          <p14:tracePt t="9874" x="2509838" y="1368425"/>
          <p14:tracePt t="9874" x="2501900" y="1382713"/>
          <p14:tracePt t="9880" x="2435225" y="1449388"/>
          <p14:tracePt t="9886" x="2392363" y="1492250"/>
          <p14:tracePt t="9892" x="2341563" y="1550988"/>
          <p14:tracePt t="9898" x="2282825" y="1617663"/>
          <p14:tracePt t="9904" x="2246313" y="1668463"/>
          <p14:tracePt t="9911" x="2193925" y="1733550"/>
          <p14:tracePt t="9916" x="2165350" y="1778000"/>
          <p14:tracePt t="9922" x="2128838" y="1822450"/>
          <p14:tracePt t="9923" x="2120900" y="1843088"/>
          <p14:tracePt t="9928" x="2092325" y="1879600"/>
          <p14:tracePt t="9934" x="2062163" y="1931988"/>
          <p14:tracePt t="9941" x="2033588" y="1974850"/>
          <p14:tracePt t="9941" x="2025650" y="1982788"/>
          <p14:tracePt t="9947" x="2011363" y="2019300"/>
          <p14:tracePt t="9947" x="2005013" y="2027238"/>
          <p14:tracePt t="9953" x="1989138" y="2063750"/>
          <p14:tracePt t="9953" x="1982788" y="2070100"/>
          <p14:tracePt t="9959" x="1974850" y="2106613"/>
          <p14:tracePt t="9965" x="1952625" y="2151063"/>
          <p14:tracePt t="9965" x="1952625" y="2159000"/>
          <p14:tracePt t="9971" x="1938338" y="2195513"/>
          <p14:tracePt t="9971" x="1938338" y="2201863"/>
          <p14:tracePt t="9977" x="1931988" y="2238375"/>
          <p14:tracePt t="9983" x="1916113" y="2282825"/>
          <p14:tracePt t="9983" x="1916113" y="2305050"/>
          <p14:tracePt t="9989" x="1909763" y="2347913"/>
          <p14:tracePt t="9995" x="1909763" y="2392363"/>
          <p14:tracePt t="10001" x="1909763" y="2436813"/>
          <p14:tracePt t="10007" x="1909763" y="2479675"/>
          <p14:tracePt t="10013" x="1909763" y="2524125"/>
          <p14:tracePt t="10019" x="1916113" y="2568575"/>
          <p14:tracePt t="10025" x="1924050" y="2611438"/>
          <p14:tracePt t="10031" x="1946275" y="2663825"/>
          <p14:tracePt t="10032" x="1946275" y="2670175"/>
          <p14:tracePt t="10037" x="1960563" y="2706688"/>
          <p14:tracePt t="10043" x="1982788" y="2743200"/>
          <p14:tracePt t="10044" x="1982788" y="2751138"/>
          <p14:tracePt t="10049" x="2005013" y="2795588"/>
          <p14:tracePt t="10056" x="2041525" y="2852738"/>
          <p14:tracePt t="10056" x="2047875" y="2860675"/>
          <p14:tracePt t="10062" x="2084388" y="2905125"/>
          <p14:tracePt t="10062" x="2084388" y="2919413"/>
          <p14:tracePt t="10068" x="2128838" y="2963863"/>
          <p14:tracePt t="10074" x="2173288" y="3014663"/>
          <p14:tracePt t="10080" x="2230438" y="3079750"/>
          <p14:tracePt t="10086" x="2282825" y="3138488"/>
          <p14:tracePt t="10092" x="2341563" y="3182938"/>
          <p14:tracePt t="10098" x="2406650" y="3248025"/>
          <p14:tracePt t="10104" x="2473325" y="3292475"/>
          <p14:tracePt t="10110" x="2530475" y="3336925"/>
          <p14:tracePt t="10111" x="2546350" y="3343275"/>
          <p14:tracePt t="10116" x="2589213" y="3379788"/>
          <p14:tracePt t="10122" x="2655888" y="3416300"/>
          <p14:tracePt t="10128" x="2720975" y="3452813"/>
          <p14:tracePt t="10135" x="2787650" y="3482975"/>
          <p14:tracePt t="10141" x="2852738" y="3511550"/>
          <p14:tracePt t="10147" x="2933700" y="3541713"/>
          <p14:tracePt t="10153" x="3021013" y="3570288"/>
          <p14:tracePt t="10159" x="3108325" y="3600450"/>
          <p14:tracePt t="10165" x="3203575" y="3621088"/>
          <p14:tracePt t="10171" x="3321050" y="3651250"/>
          <p14:tracePt t="10171" x="3335338" y="3651250"/>
          <p14:tracePt t="10177" x="3444875" y="3665538"/>
          <p14:tracePt t="10183" x="3592513" y="3687763"/>
          <p14:tracePt t="10189" x="3702050" y="3709988"/>
          <p14:tracePt t="10190" x="3752850" y="3709988"/>
          <p14:tracePt t="10195" x="3890963" y="3724275"/>
          <p14:tracePt t="10201" x="4022725" y="3738563"/>
          <p14:tracePt t="10207" x="4176713" y="3752850"/>
          <p14:tracePt t="10213" x="4359275" y="3760788"/>
          <p14:tracePt t="10220" x="4535488" y="3775075"/>
          <p14:tracePt t="10225" x="4689475" y="3775075"/>
          <p14:tracePt t="10232" x="4835525" y="3775075"/>
          <p14:tracePt t="10238" x="4989513" y="3783013"/>
          <p14:tracePt t="10238" x="5018088" y="3783013"/>
          <p14:tracePt t="10243" x="5135563" y="3783013"/>
          <p14:tracePt t="10250" x="5295900" y="3783013"/>
          <p14:tracePt t="10256" x="5441950" y="3775075"/>
          <p14:tracePt t="10262" x="5573713" y="3760788"/>
          <p14:tracePt t="10268" x="5705475" y="3738563"/>
          <p14:tracePt t="10268" x="5727700" y="3738563"/>
          <p14:tracePt t="10274" x="5845175" y="3716338"/>
          <p14:tracePt t="10280" x="5976938" y="3687763"/>
          <p14:tracePt t="10280" x="5991225" y="3687763"/>
          <p14:tracePt t="10281" x="6013450" y="3679825"/>
          <p14:tracePt t="10286" x="6092825" y="3651250"/>
          <p14:tracePt t="10292" x="6232525" y="3606800"/>
          <p14:tracePt t="10298" x="6372225" y="3556000"/>
          <p14:tracePt t="10299" x="6386513" y="3548063"/>
          <p14:tracePt t="10304" x="6496050" y="3505200"/>
          <p14:tracePt t="10311" x="6605588" y="3446463"/>
          <p14:tracePt t="10311" x="6627813" y="3432175"/>
          <p14:tracePt t="10316" x="6715125" y="3387725"/>
          <p14:tracePt t="10322" x="6832600" y="3321050"/>
          <p14:tracePt t="10329" x="6950075" y="3270250"/>
          <p14:tracePt t="10334" x="7059613" y="3197225"/>
          <p14:tracePt t="10340" x="7154863" y="3132138"/>
          <p14:tracePt t="10347" x="7264400" y="3051175"/>
          <p14:tracePt t="10353" x="7343775" y="2984500"/>
          <p14:tracePt t="10359" x="7418388" y="2927350"/>
          <p14:tracePt t="10359" x="7424738" y="2911475"/>
          <p14:tracePt t="10365" x="7475538" y="2860675"/>
          <p14:tracePt t="10371" x="7527925" y="2795588"/>
          <p14:tracePt t="10377" x="7556500" y="2728913"/>
          <p14:tracePt t="10377" x="7556500" y="2720975"/>
          <p14:tracePt t="10378" x="7564438" y="2706688"/>
          <p14:tracePt t="10383" x="7578725" y="2663825"/>
          <p14:tracePt t="10389" x="7593013" y="2597150"/>
          <p14:tracePt t="10390" x="7593013" y="2574925"/>
          <p14:tracePt t="10395" x="7593013" y="2524125"/>
          <p14:tracePt t="10401" x="7593013" y="2459038"/>
          <p14:tracePt t="10407" x="7578725" y="2400300"/>
          <p14:tracePt t="10408" x="7578725" y="2392363"/>
          <p14:tracePt t="10413" x="7570788" y="2341563"/>
          <p14:tracePt t="10419" x="7542213" y="2282825"/>
          <p14:tracePt t="10425" x="7505700" y="2209800"/>
          <p14:tracePt t="10431" x="7483475" y="2143125"/>
          <p14:tracePt t="10437" x="7439025" y="2085975"/>
          <p14:tracePt t="10444" x="7396163" y="2005013"/>
          <p14:tracePt t="10450" x="7351713" y="1938338"/>
          <p14:tracePt t="10456" x="7300913" y="1865313"/>
          <p14:tracePt t="10462" x="7264400" y="1814513"/>
          <p14:tracePt t="10462" x="7250113" y="1800225"/>
          <p14:tracePt t="10468" x="7205663" y="1741488"/>
          <p14:tracePt t="10468" x="7197725" y="1733550"/>
          <p14:tracePt t="10474" x="7146925" y="1668463"/>
          <p14:tracePt t="10480" x="7088188" y="1609725"/>
          <p14:tracePt t="10486" x="7015163" y="1536700"/>
          <p14:tracePt t="10492" x="6956425" y="1485900"/>
          <p14:tracePt t="10498" x="6891338" y="1427163"/>
          <p14:tracePt t="10499" x="6869113" y="1427163"/>
          <p14:tracePt t="10504" x="6802438" y="1374775"/>
          <p14:tracePt t="10510" x="6723063" y="1323975"/>
          <p14:tracePt t="10516" x="6627813" y="1281113"/>
          <p14:tracePt t="10522" x="6532563" y="1236663"/>
          <p14:tracePt t="10528" x="6423025" y="1192213"/>
          <p14:tracePt t="10534" x="6313488" y="1163638"/>
          <p14:tracePt t="10540" x="6145213" y="1112838"/>
          <p14:tracePt t="10547" x="5991225" y="1068388"/>
          <p14:tracePt t="10552" x="5851525" y="1038225"/>
          <p14:tracePt t="10559" x="5662613" y="1001713"/>
          <p14:tracePt t="10559" x="5626100" y="995363"/>
          <p14:tracePt t="10565" x="5486400" y="973138"/>
          <p14:tracePt t="10565" x="5464175" y="965200"/>
          <p14:tracePt t="10571" x="5295900" y="944563"/>
          <p14:tracePt t="10577" x="5127625" y="928688"/>
          <p14:tracePt t="10577" x="5099050" y="928688"/>
          <p14:tracePt t="10583" x="4967288" y="922338"/>
          <p14:tracePt t="10589" x="4776788" y="922338"/>
          <p14:tracePt t="10595" x="4616450" y="914400"/>
          <p14:tracePt t="10608" x="4286250" y="914400"/>
          <p14:tracePt t="10608" x="4257675" y="914400"/>
          <p14:tracePt t="10614" x="4125913" y="922338"/>
          <p14:tracePt t="10614" x="4089400" y="922338"/>
          <p14:tracePt t="10620" x="3957638" y="944563"/>
          <p14:tracePt t="10626" x="3797300" y="965200"/>
          <p14:tracePt t="10626" x="3767138" y="965200"/>
          <p14:tracePt t="10632" x="3649663" y="987425"/>
          <p14:tracePt t="10632" x="3629025" y="987425"/>
          <p14:tracePt t="10638" x="3467100" y="1017588"/>
          <p14:tracePt t="10644" x="3328988" y="1038225"/>
          <p14:tracePt t="10650" x="3181350" y="1074738"/>
          <p14:tracePt t="10656" x="3028950" y="1112838"/>
          <p14:tracePt t="10662" x="2897188" y="1133475"/>
          <p14:tracePt t="10668" x="2765425" y="1169988"/>
          <p14:tracePt t="10674" x="2633663" y="1206500"/>
          <p14:tracePt t="10675" x="2611438" y="1206500"/>
          <p14:tracePt t="10680" x="2524125" y="1236663"/>
          <p14:tracePt t="10687" x="2392363" y="1273175"/>
          <p14:tracePt t="10692" x="2319338" y="1301750"/>
          <p14:tracePt t="10698" x="2238375" y="1331913"/>
          <p14:tracePt t="10699" x="2224088" y="1338263"/>
          <p14:tracePt t="10705" x="2173288" y="1360488"/>
          <p14:tracePt t="10705" x="2151063" y="1360488"/>
          <p14:tracePt t="10711" x="2106613" y="1382713"/>
          <p14:tracePt t="10717" x="2041525" y="1404938"/>
          <p14:tracePt t="10717" x="2033588" y="1412875"/>
          <p14:tracePt t="10723" x="1989138" y="1427163"/>
          <p14:tracePt t="10729" x="1931988" y="1449388"/>
          <p14:tracePt t="10735" x="1879600" y="1470025"/>
          <p14:tracePt t="10741" x="1828800" y="1500188"/>
          <p14:tracePt t="10747" x="1792288" y="1528763"/>
          <p14:tracePt t="10753" x="1755775" y="1550988"/>
          <p14:tracePt t="10759" x="1719263" y="1581150"/>
          <p14:tracePt t="10765" x="1682750" y="1609725"/>
          <p14:tracePt t="10771" x="1652588" y="1646238"/>
          <p14:tracePt t="10772" x="1646238" y="1646238"/>
          <p14:tracePt t="10777" x="1624013" y="1674813"/>
          <p14:tracePt t="10784" x="1587500" y="1711325"/>
          <p14:tracePt t="10789" x="1558925" y="1749425"/>
          <p14:tracePt t="10796" x="1536700" y="1778000"/>
          <p14:tracePt t="10796" x="1528763" y="1785938"/>
          <p14:tracePt t="10802" x="1506538" y="1814513"/>
          <p14:tracePt t="10808" x="1484313" y="1843088"/>
          <p14:tracePt t="10808" x="1477963" y="1851025"/>
          <p14:tracePt t="10814" x="1455738" y="1873250"/>
          <p14:tracePt t="10814" x="1455738" y="1879600"/>
          <p14:tracePt t="10820" x="1433513" y="1901825"/>
          <p14:tracePt t="10820" x="1433513" y="1909763"/>
          <p14:tracePt t="10826" x="1419225" y="1924050"/>
          <p14:tracePt t="10832" x="1404938" y="1931988"/>
          <p14:tracePt t="10832" x="1397000" y="1946275"/>
          <p14:tracePt t="10838" x="1390650" y="1954213"/>
          <p14:tracePt t="10844" x="1368425" y="1974850"/>
          <p14:tracePt t="10850" x="1360488" y="1982788"/>
          <p14:tracePt t="10856" x="1352550" y="1997075"/>
          <p14:tracePt t="10862" x="1338263" y="2011363"/>
          <p14:tracePt t="10868" x="1331913" y="2019300"/>
          <p14:tracePt t="10869" x="1323975" y="2019300"/>
          <p14:tracePt t="10874" x="1316038" y="2041525"/>
          <p14:tracePt t="10880" x="1309688" y="2055813"/>
          <p14:tracePt t="10881" x="1301750" y="2063750"/>
          <p14:tracePt t="10886" x="1295400" y="2078038"/>
          <p14:tracePt t="10893" x="1279525" y="2106613"/>
          <p14:tracePt t="10899" x="1273175" y="2128838"/>
          <p14:tracePt t="10899" x="1273175" y="2136775"/>
          <p14:tracePt t="10905" x="1273175" y="2159000"/>
          <p14:tracePt t="10905" x="1265238" y="2173288"/>
          <p14:tracePt t="10911" x="1265238" y="2201863"/>
          <p14:tracePt t="10918" x="1258888" y="2246313"/>
          <p14:tracePt t="10918" x="1258888" y="2254250"/>
          <p14:tracePt t="10923" x="1258888" y="2282825"/>
          <p14:tracePt t="10929" x="1258888" y="2327275"/>
          <p14:tracePt t="10929" x="1258888" y="2333625"/>
          <p14:tracePt t="10935" x="1258888" y="2370138"/>
          <p14:tracePt t="10935" x="1258888" y="2378075"/>
          <p14:tracePt t="10936" x="1258888" y="2384425"/>
          <p14:tracePt t="10941" x="1258888" y="2414588"/>
          <p14:tracePt t="10947" x="1265238" y="2459038"/>
          <p14:tracePt t="10953" x="1273175" y="2495550"/>
          <p14:tracePt t="10959" x="1273175" y="2538413"/>
          <p14:tracePt t="10965" x="1287463" y="2568575"/>
          <p14:tracePt t="10972" x="1295400" y="2597150"/>
          <p14:tracePt t="10972" x="1295400" y="2605088"/>
          <p14:tracePt t="10977" x="1295400" y="2627313"/>
          <p14:tracePt t="10983" x="1295400" y="2655888"/>
          <p14:tracePt t="10984" x="1295400" y="2663825"/>
          <p14:tracePt t="10989" x="1301750" y="2684463"/>
          <p14:tracePt t="10995" x="1309688" y="2720975"/>
          <p14:tracePt t="11002" x="1316038" y="2743200"/>
          <p14:tracePt t="11008" x="1323975" y="2765425"/>
          <p14:tracePt t="11014" x="1323975" y="2795588"/>
          <p14:tracePt t="11020" x="1338263" y="2816225"/>
          <p14:tracePt t="11020" x="1338263" y="2824163"/>
          <p14:tracePt t="11026" x="1338263" y="2838450"/>
          <p14:tracePt t="11032" x="1346200" y="2852738"/>
          <p14:tracePt t="11038" x="1346200" y="2868613"/>
          <p14:tracePt t="11044" x="1346200" y="2874963"/>
          <p14:tracePt t="11050" x="1346200" y="2882900"/>
          <p14:tracePt t="11056" x="1346200" y="2889250"/>
          <p14:tracePt t="11135" x="1346200" y="2897188"/>
          <p14:tracePt t="11148" x="1338263" y="2897188"/>
          <p14:tracePt t="11158" x="1331913" y="2897188"/>
          <p14:tracePt t="11163" x="1331913" y="2905125"/>
          <p14:tracePt t="11166" x="1323975" y="2905125"/>
          <p14:tracePt t="11174" x="1316038" y="2905125"/>
          <p14:tracePt t="16863" x="1323975" y="2905125"/>
          <p14:tracePt t="16865" x="1331913" y="2905125"/>
          <p14:tracePt t="16869" x="1338263" y="2911475"/>
          <p14:tracePt t="16875" x="1360488" y="2919413"/>
          <p14:tracePt t="16881" x="1382713" y="2919413"/>
          <p14:tracePt t="16887" x="1404938" y="2927350"/>
          <p14:tracePt t="16893" x="1427163" y="2941638"/>
          <p14:tracePt t="16894" x="1433513" y="2941638"/>
          <p14:tracePt t="16899" x="1447800" y="2955925"/>
          <p14:tracePt t="16906" x="1484313" y="2970213"/>
          <p14:tracePt t="16912" x="1514475" y="3000375"/>
          <p14:tracePt t="16918" x="1550988" y="3036888"/>
          <p14:tracePt t="16924" x="1579563" y="3065463"/>
          <p14:tracePt t="16924" x="1587500" y="3065463"/>
          <p14:tracePt t="16930" x="1624013" y="3101975"/>
          <p14:tracePt t="16930" x="1624013" y="3109913"/>
          <p14:tracePt t="16936" x="1652588" y="3138488"/>
          <p14:tracePt t="16942" x="1689100" y="3182938"/>
          <p14:tracePt t="16948" x="1711325" y="3211513"/>
          <p14:tracePt t="16948" x="1719263" y="3219450"/>
          <p14:tracePt t="16954" x="1741488" y="3248025"/>
          <p14:tracePt t="16960" x="1755775" y="3270250"/>
          <p14:tracePt t="16966" x="1770063" y="3292475"/>
          <p14:tracePt t="16972" x="1784350" y="3314700"/>
          <p14:tracePt t="16978" x="1792288" y="3328988"/>
          <p14:tracePt t="16984" x="1806575" y="3343275"/>
          <p14:tracePt t="16990" x="1814513" y="3357563"/>
          <p14:tracePt t="16996" x="1820863" y="3373438"/>
          <p14:tracePt t="17003" x="1820863" y="3387725"/>
          <p14:tracePt t="17003" x="1828800" y="3387725"/>
          <p14:tracePt t="17008" x="1836738" y="3402013"/>
          <p14:tracePt t="17014" x="1843088" y="3416300"/>
          <p14:tracePt t="17020" x="1851025" y="3432175"/>
          <p14:tracePt t="17027" x="1865313" y="3452813"/>
          <p14:tracePt t="17033" x="1865313" y="3468688"/>
          <p14:tracePt t="17033" x="1873250" y="3468688"/>
          <p14:tracePt t="17039" x="1879600" y="3482975"/>
          <p14:tracePt t="17039" x="1879600" y="3489325"/>
          <p14:tracePt t="17045" x="1887538" y="3489325"/>
          <p14:tracePt t="17045" x="1887538" y="3497263"/>
          <p14:tracePt t="17057" x="1901825" y="3511550"/>
          <p14:tracePt t="17064" x="1901825" y="3519488"/>
          <p14:tracePt t="17069" x="1909763" y="3525838"/>
          <p14:tracePt t="17076" x="1909763" y="3533775"/>
          <p14:tracePt t="17082" x="1916113" y="3533775"/>
          <p14:tracePt t="17088" x="1924050" y="3533775"/>
          <p14:tracePt t="17100" x="1931988" y="3541713"/>
          <p14:tracePt t="17105" x="1938338" y="3548063"/>
          <p14:tracePt t="17112" x="1952625" y="3556000"/>
          <p14:tracePt t="17117" x="1960563" y="3556000"/>
          <p14:tracePt t="17124" x="1982788" y="3556000"/>
          <p14:tracePt t="17130" x="1997075" y="3556000"/>
          <p14:tracePt t="17136" x="2019300" y="3556000"/>
          <p14:tracePt t="17142" x="2041525" y="3556000"/>
          <p14:tracePt t="17154" x="2062163" y="3556000"/>
          <p14:tracePt t="17160" x="2078038" y="3556000"/>
          <p14:tracePt t="17166" x="2084388" y="3556000"/>
          <p14:tracePt t="17176" x="2092325" y="3556000"/>
          <p14:tracePt t="17179" x="2098675" y="3556000"/>
          <p14:tracePt t="17186" x="2106613" y="3556000"/>
          <p14:tracePt t="17208" x="2114550" y="3556000"/>
          <p14:tracePt t="17215" x="2120900" y="3556000"/>
          <p14:tracePt t="17221" x="2128838" y="3556000"/>
          <p14:tracePt t="17223" x="2128838" y="3548063"/>
          <p14:tracePt t="17316" x="2120900" y="3548063"/>
          <p14:tracePt t="17319" x="2114550" y="3548063"/>
          <p14:tracePt t="17324" x="2106613" y="3548063"/>
          <p14:tracePt t="17330" x="2098675" y="3548063"/>
          <p14:tracePt t="17333" x="2092325" y="3548063"/>
          <p14:tracePt t="17338" x="2084388" y="3548063"/>
          <p14:tracePt t="17344" x="2078038" y="3548063"/>
          <p14:tracePt t="17348" x="2070100" y="3548063"/>
          <p14:tracePt t="17354" x="2062163" y="3548063"/>
          <p14:tracePt t="17360" x="2047875" y="3548063"/>
          <p14:tracePt t="17366" x="2041525" y="3548063"/>
          <p14:tracePt t="17373" x="2025650" y="3548063"/>
          <p14:tracePt t="17379" x="2019300" y="3556000"/>
          <p14:tracePt t="17385" x="2005013" y="3556000"/>
          <p14:tracePt t="17391" x="1997075" y="3556000"/>
          <p14:tracePt t="17397" x="1989138" y="3556000"/>
          <p14:tracePt t="17397" x="1982788" y="3556000"/>
          <p14:tracePt t="17403" x="1974850" y="3556000"/>
          <p14:tracePt t="17409" x="1968500" y="3556000"/>
          <p14:tracePt t="17415" x="1952625" y="3562350"/>
          <p14:tracePt t="17421" x="1946275" y="3570288"/>
          <p14:tracePt t="17427" x="1931988" y="3570288"/>
          <p14:tracePt t="17433" x="1924050" y="3578225"/>
          <p14:tracePt t="17439" x="1909763" y="3578225"/>
          <p14:tracePt t="17445" x="1901825" y="3578225"/>
          <p14:tracePt t="17451" x="1887538" y="3584575"/>
          <p14:tracePt t="17457" x="1879600" y="3584575"/>
          <p14:tracePt t="17463" x="1865313" y="3592513"/>
          <p14:tracePt t="17470" x="1865313" y="3600450"/>
          <p14:tracePt t="17475" x="1851025" y="3600450"/>
          <p14:tracePt t="17482" x="1843088" y="3606800"/>
          <p14:tracePt t="17488" x="1828800" y="3614738"/>
          <p14:tracePt t="17494" x="1820863" y="3621088"/>
          <p14:tracePt t="17500" x="1814513" y="3629025"/>
          <p14:tracePt t="17506" x="1800225" y="3636963"/>
          <p14:tracePt t="17512" x="1792288" y="3651250"/>
          <p14:tracePt t="17518" x="1778000" y="3665538"/>
          <p14:tracePt t="17524" x="1770063" y="3679825"/>
          <p14:tracePt t="17530" x="1755775" y="3694113"/>
          <p14:tracePt t="17536" x="1741488" y="3709988"/>
          <p14:tracePt t="17542" x="1733550" y="3730625"/>
          <p14:tracePt t="17549" x="1719263" y="3752850"/>
          <p14:tracePt t="17549" x="1711325" y="3760788"/>
          <p14:tracePt t="17554" x="1704975" y="3775075"/>
          <p14:tracePt t="17561" x="1689100" y="3797300"/>
          <p14:tracePt t="17566" x="1682750" y="3819525"/>
          <p14:tracePt t="17572" x="1668463" y="3841750"/>
          <p14:tracePt t="17579" x="1660525" y="3862388"/>
          <p14:tracePt t="17579" x="1660525" y="3870325"/>
          <p14:tracePt t="17585" x="1646238" y="3884613"/>
          <p14:tracePt t="17591" x="1646238" y="3906838"/>
          <p14:tracePt t="17597" x="1638300" y="3929063"/>
          <p14:tracePt t="17597" x="1638300" y="3937000"/>
          <p14:tracePt t="17603" x="1631950" y="3951288"/>
          <p14:tracePt t="17609" x="1624013" y="3979863"/>
          <p14:tracePt t="17609" x="1624013" y="3987800"/>
          <p14:tracePt t="17615" x="1624013" y="4002088"/>
          <p14:tracePt t="17621" x="1624013" y="4030663"/>
          <p14:tracePt t="17627" x="1624013" y="4052888"/>
          <p14:tracePt t="17633" x="1624013" y="4075113"/>
          <p14:tracePt t="17639" x="1624013" y="4097338"/>
          <p14:tracePt t="17640" x="1624013" y="4105275"/>
          <p14:tracePt t="17645" x="1624013" y="4119563"/>
          <p14:tracePt t="17651" x="1624013" y="4133850"/>
          <p14:tracePt t="17658" x="1624013" y="4148138"/>
          <p14:tracePt t="17663" x="1624013" y="4170363"/>
          <p14:tracePt t="17669" x="1624013" y="4178300"/>
          <p14:tracePt t="17676" x="1631950" y="4192588"/>
          <p14:tracePt t="17681" x="1638300" y="4206875"/>
          <p14:tracePt t="17688" x="1646238" y="4221163"/>
          <p14:tracePt t="17694" x="1652588" y="4237038"/>
          <p14:tracePt t="17700" x="1660525" y="4251325"/>
          <p14:tracePt t="17706" x="1674813" y="4265613"/>
          <p14:tracePt t="17712" x="1689100" y="4279900"/>
          <p14:tracePt t="17718" x="1711325" y="4302125"/>
          <p14:tracePt t="17724" x="1725613" y="4316413"/>
          <p14:tracePt t="17730" x="1741488" y="4338638"/>
          <p14:tracePt t="17736" x="1763713" y="4352925"/>
          <p14:tracePt t="17737" x="1763713" y="4367213"/>
          <p14:tracePt t="17742" x="1778000" y="4375150"/>
          <p14:tracePt t="17748" x="1800225" y="4389438"/>
          <p14:tracePt t="17749" x="1800225" y="4397375"/>
          <p14:tracePt t="17754" x="1820863" y="4411663"/>
          <p14:tracePt t="17760" x="1843088" y="4433888"/>
          <p14:tracePt t="17767" x="1873250" y="4456113"/>
          <p14:tracePt t="17767" x="1879600" y="4456113"/>
          <p14:tracePt t="17772" x="1909763" y="4470400"/>
          <p14:tracePt t="17779" x="1931988" y="4478338"/>
          <p14:tracePt t="17785" x="1974850" y="4498975"/>
          <p14:tracePt t="17791" x="2005013" y="4498975"/>
          <p14:tracePt t="17797" x="2047875" y="4514850"/>
          <p14:tracePt t="17797" x="2055813" y="4514850"/>
          <p14:tracePt t="17803" x="2098675" y="4521200"/>
          <p14:tracePt t="17809" x="2136775" y="4529138"/>
          <p14:tracePt t="17815" x="2187575" y="4535488"/>
          <p14:tracePt t="17821" x="2224088" y="4543425"/>
          <p14:tracePt t="17827" x="2266950" y="4543425"/>
          <p14:tracePt t="17833" x="2305050" y="4543425"/>
          <p14:tracePt t="17839" x="2341563" y="4543425"/>
          <p14:tracePt t="17845" x="2378075" y="4543425"/>
          <p14:tracePt t="17851" x="2406650" y="4543425"/>
          <p14:tracePt t="17858" x="2443163" y="4543425"/>
          <p14:tracePt t="17863" x="2473325" y="4543425"/>
          <p14:tracePt t="17869" x="2501900" y="4535488"/>
          <p14:tracePt t="17876" x="2524125" y="4529138"/>
          <p14:tracePt t="17882" x="2546350" y="4521200"/>
          <p14:tracePt t="17888" x="2566988" y="4514850"/>
          <p14:tracePt t="17894" x="2589213" y="4498975"/>
          <p14:tracePt t="17894" x="2603500" y="4498975"/>
          <p14:tracePt t="17900" x="2611438" y="4492625"/>
          <p14:tracePt t="17906" x="2640013" y="4478338"/>
          <p14:tracePt t="17912" x="2662238" y="4470400"/>
          <p14:tracePt t="17918" x="2698750" y="4448175"/>
          <p14:tracePt t="17924" x="2714625" y="4433888"/>
          <p14:tracePt t="17938" x="2743200" y="4419600"/>
          <p14:tracePt t="17939" x="2779713" y="4389438"/>
          <p14:tracePt t="17941" x="2787650" y="4389438"/>
          <p14:tracePt t="17946" x="2801938" y="4375150"/>
          <p14:tracePt t="17950" x="2816225" y="4360863"/>
          <p14:tracePt t="17961" x="2860675" y="4324350"/>
          <p14:tracePt t="17961" x="2867025" y="4324350"/>
          <p14:tracePt t="17967" x="2882900" y="4302125"/>
          <p14:tracePt t="17972" x="2897188" y="4287838"/>
          <p14:tracePt t="17979" x="2919413" y="4265613"/>
          <p14:tracePt t="17985" x="2925763" y="4237038"/>
          <p14:tracePt t="17991" x="2940050" y="4214813"/>
          <p14:tracePt t="17997" x="2940050" y="4192588"/>
          <p14:tracePt t="18003" x="2947988" y="4170363"/>
          <p14:tracePt t="18003" x="2947988" y="4162425"/>
          <p14:tracePt t="18009" x="2947988" y="4141788"/>
          <p14:tracePt t="18015" x="2947988" y="4111625"/>
          <p14:tracePt t="18015" x="2947988" y="4105275"/>
          <p14:tracePt t="18021" x="2947988" y="4083050"/>
          <p14:tracePt t="18027" x="2947988" y="4052888"/>
          <p14:tracePt t="18033" x="2947988" y="4016375"/>
          <p14:tracePt t="18039" x="2940050" y="3987800"/>
          <p14:tracePt t="18045" x="2925763" y="3957638"/>
          <p14:tracePt t="18046" x="2925763" y="3951288"/>
          <p14:tracePt t="18051" x="2919413" y="3929063"/>
          <p14:tracePt t="18057" x="2903538" y="3900488"/>
          <p14:tracePt t="18064" x="2897188" y="3862388"/>
          <p14:tracePt t="18069" x="2882900" y="3848100"/>
          <p14:tracePt t="18076" x="2874963" y="3833813"/>
          <p14:tracePt t="18082" x="2860675" y="3805238"/>
          <p14:tracePt t="18082" x="2852738" y="3797300"/>
          <p14:tracePt t="18088" x="2846388" y="3783013"/>
          <p14:tracePt t="18088" x="2838450" y="3775075"/>
          <p14:tracePt t="18094" x="2830513" y="3760788"/>
          <p14:tracePt t="18100" x="2816225" y="3746500"/>
          <p14:tracePt t="18106" x="2794000" y="3724275"/>
          <p14:tracePt t="18112" x="2787650" y="3709988"/>
          <p14:tracePt t="18112" x="2779713" y="3709988"/>
          <p14:tracePt t="18118" x="2757488" y="3687763"/>
          <p14:tracePt t="18124" x="2735263" y="3679825"/>
          <p14:tracePt t="18130" x="2720975" y="3657600"/>
          <p14:tracePt t="18131" x="2706688" y="3657600"/>
          <p14:tracePt t="18136" x="2684463" y="3651250"/>
          <p14:tracePt t="18142" x="2662238" y="3636963"/>
          <p14:tracePt t="18143" x="2662238" y="3629025"/>
          <p14:tracePt t="18148" x="2633663" y="3621088"/>
          <p14:tracePt t="18154" x="2611438" y="3614738"/>
          <p14:tracePt t="18155" x="2603500" y="3606800"/>
          <p14:tracePt t="18160" x="2574925" y="3600450"/>
          <p14:tracePt t="18167" x="2546350" y="3584575"/>
          <p14:tracePt t="18173" x="2501900" y="3578225"/>
          <p14:tracePt t="18179" x="2465388" y="3570288"/>
          <p14:tracePt t="18185" x="2420938" y="3556000"/>
          <p14:tracePt t="18191" x="2392363" y="3556000"/>
          <p14:tracePt t="18192" x="2378075" y="3556000"/>
          <p14:tracePt t="18192" x="2370138" y="3556000"/>
          <p14:tracePt t="18197" x="2347913" y="3556000"/>
          <p14:tracePt t="18203" x="2311400" y="3556000"/>
          <p14:tracePt t="18203" x="2305050" y="3556000"/>
          <p14:tracePt t="18209" x="2282825" y="3556000"/>
          <p14:tracePt t="18215" x="2238375" y="3556000"/>
          <p14:tracePt t="18221" x="2201863" y="3556000"/>
          <p14:tracePt t="18222" x="2193925" y="3556000"/>
          <p14:tracePt t="18227" x="2173288" y="3556000"/>
          <p14:tracePt t="18233" x="2143125" y="3556000"/>
          <p14:tracePt t="18239" x="2114550" y="3556000"/>
          <p14:tracePt t="18245" x="2092325" y="3556000"/>
          <p14:tracePt t="18251" x="2070100" y="3556000"/>
          <p14:tracePt t="18252" x="2062163" y="3562350"/>
          <p14:tracePt t="18258" x="2041525" y="3570288"/>
          <p14:tracePt t="18264" x="2019300" y="3570288"/>
          <p14:tracePt t="18269" x="2005013" y="3578225"/>
          <p14:tracePt t="18276" x="1982788" y="3584575"/>
          <p14:tracePt t="18282" x="1968500" y="3592513"/>
          <p14:tracePt t="18282" x="1960563" y="3592513"/>
          <p14:tracePt t="18288" x="1952625" y="3600450"/>
          <p14:tracePt t="18294" x="1931988" y="3606800"/>
          <p14:tracePt t="18300" x="1924050" y="3621088"/>
          <p14:tracePt t="18300" x="1916113" y="3621088"/>
          <p14:tracePt t="18306" x="1901825" y="3629025"/>
          <p14:tracePt t="18312" x="1887538" y="3643313"/>
          <p14:tracePt t="18313" x="1879600" y="3643313"/>
          <p14:tracePt t="18318" x="1857375" y="3665538"/>
          <p14:tracePt t="18324" x="1836738" y="3687763"/>
          <p14:tracePt t="18330" x="1820863" y="3702050"/>
          <p14:tracePt t="18336" x="1800225" y="3724275"/>
          <p14:tracePt t="18342" x="1778000" y="3746500"/>
          <p14:tracePt t="18348" x="1755775" y="3768725"/>
          <p14:tracePt t="18354" x="1741488" y="3789363"/>
          <p14:tracePt t="18361" x="1725613" y="3811588"/>
          <p14:tracePt t="18361" x="1725613" y="3819525"/>
          <p14:tracePt t="18366" x="1711325" y="3833813"/>
          <p14:tracePt t="18372" x="1704975" y="3862388"/>
          <p14:tracePt t="18379" x="1689100" y="3884613"/>
          <p14:tracePt t="18385" x="1682750" y="3906838"/>
          <p14:tracePt t="18391" x="1674813" y="3921125"/>
          <p14:tracePt t="18391" x="1674813" y="3929063"/>
          <p14:tracePt t="18397" x="1668463" y="3943350"/>
          <p14:tracePt t="18403" x="1660525" y="3957638"/>
          <p14:tracePt t="18409" x="1660525" y="3979863"/>
          <p14:tracePt t="18415" x="1652588" y="3994150"/>
          <p14:tracePt t="18421" x="1652588" y="4010025"/>
          <p14:tracePt t="18427" x="1652588" y="4024313"/>
          <p14:tracePt t="18433" x="1646238" y="4038600"/>
          <p14:tracePt t="18439" x="1646238" y="4052888"/>
          <p14:tracePt t="18445" x="1646238" y="4060825"/>
          <p14:tracePt t="18451" x="1646238" y="4083050"/>
          <p14:tracePt t="18457" x="1646238" y="4097338"/>
          <p14:tracePt t="18464" x="1646238" y="4111625"/>
          <p14:tracePt t="18470" x="1646238" y="4125913"/>
          <p14:tracePt t="18475" x="1646238" y="4141788"/>
          <p14:tracePt t="18482" x="1646238" y="4148138"/>
          <p14:tracePt t="18488" x="1652588" y="4162425"/>
          <p14:tracePt t="18494" x="1652588" y="4178300"/>
          <p14:tracePt t="18500" x="1652588" y="4192588"/>
          <p14:tracePt t="18506" x="1660525" y="4198938"/>
          <p14:tracePt t="18512" x="1660525" y="4214813"/>
          <p14:tracePt t="18518" x="1668463" y="4214813"/>
          <p14:tracePt t="18519" x="1668463" y="4221163"/>
          <p14:tracePt t="18524" x="1668463" y="4229100"/>
          <p14:tracePt t="18530" x="1668463" y="4237038"/>
          <p14:tracePt t="18537" x="1668463" y="4243388"/>
          <p14:tracePt t="18542" x="1668463" y="4257675"/>
          <p14:tracePt t="18548" x="1674813" y="4257675"/>
          <p14:tracePt t="18554" x="1674813" y="4265613"/>
          <p14:tracePt t="18561" x="1682750" y="4279900"/>
          <p14:tracePt t="18566" x="1689100" y="4279900"/>
          <p14:tracePt t="18572" x="1689100" y="4294188"/>
          <p14:tracePt t="18579" x="1697038" y="4302125"/>
          <p14:tracePt t="18585" x="1704975" y="4310063"/>
          <p14:tracePt t="18591" x="1711325" y="4324350"/>
          <p14:tracePt t="18597" x="1719263" y="4330700"/>
          <p14:tracePt t="18603" x="1725613" y="4338638"/>
          <p14:tracePt t="18609" x="1733550" y="4346575"/>
          <p14:tracePt t="18615" x="1741488" y="4352925"/>
          <p14:tracePt t="18621" x="1747838" y="4360863"/>
          <p14:tracePt t="18627" x="1755775" y="4367213"/>
          <p14:tracePt t="18633" x="1755775" y="4375150"/>
          <p14:tracePt t="18639" x="1763713" y="4383088"/>
          <p14:tracePt t="18640" x="1770063" y="4383088"/>
          <p14:tracePt t="18645" x="1778000" y="4383088"/>
          <p14:tracePt t="18651" x="1778000" y="4389438"/>
          <p14:tracePt t="18657" x="1792288" y="4397375"/>
          <p14:tracePt t="18663" x="1800225" y="4405313"/>
          <p14:tracePt t="18669" x="1814513" y="4411663"/>
          <p14:tracePt t="18676" x="1820863" y="4411663"/>
          <p14:tracePt t="18682" x="1828800" y="4425950"/>
          <p14:tracePt t="18688" x="1836738" y="4425950"/>
          <p14:tracePt t="18694" x="1851025" y="4433888"/>
          <p14:tracePt t="18700" x="1865313" y="4433888"/>
          <p14:tracePt t="18706" x="1873250" y="4441825"/>
          <p14:tracePt t="18712" x="1887538" y="4448175"/>
          <p14:tracePt t="18718" x="1909763" y="4456113"/>
          <p14:tracePt t="18724" x="1916113" y="4456113"/>
          <p14:tracePt t="18730" x="1931988" y="4456113"/>
          <p14:tracePt t="18736" x="1952625" y="4462463"/>
          <p14:tracePt t="18742" x="1974850" y="4462463"/>
          <p14:tracePt t="18748" x="1989138" y="4462463"/>
          <p14:tracePt t="18749" x="1997075" y="4462463"/>
          <p14:tracePt t="18754" x="2005013" y="4462463"/>
          <p14:tracePt t="18760" x="2019300" y="4470400"/>
          <p14:tracePt t="18766" x="2041525" y="4470400"/>
          <p14:tracePt t="18772" x="2062163" y="4470400"/>
          <p14:tracePt t="18778" x="2070100" y="4470400"/>
          <p14:tracePt t="18785" x="2092325" y="4470400"/>
          <p14:tracePt t="18791" x="2106613" y="4470400"/>
          <p14:tracePt t="18797" x="2128838" y="4470400"/>
          <p14:tracePt t="18803" x="2143125" y="4470400"/>
          <p14:tracePt t="18809" x="2151063" y="4470400"/>
          <p14:tracePt t="18815" x="2173288" y="4470400"/>
          <p14:tracePt t="18821" x="2193925" y="4462463"/>
          <p14:tracePt t="18827" x="2209800" y="4456113"/>
          <p14:tracePt t="18833" x="2224088" y="4456113"/>
          <p14:tracePt t="18839" x="2238375" y="4456113"/>
          <p14:tracePt t="18845" x="2260600" y="4456113"/>
          <p14:tracePt t="18851" x="2274888" y="4456113"/>
          <p14:tracePt t="18857" x="2289175" y="4448175"/>
          <p14:tracePt t="18863" x="2305050" y="4448175"/>
          <p14:tracePt t="18869" x="2319338" y="4441825"/>
          <p14:tracePt t="18875" x="2325688" y="4441825"/>
          <p14:tracePt t="18882" x="2341563" y="4433888"/>
          <p14:tracePt t="18888" x="2355850" y="4433888"/>
          <p14:tracePt t="18888" x="2362200" y="4433888"/>
          <p14:tracePt t="18894" x="2378075" y="4433888"/>
          <p14:tracePt t="18900" x="2392363" y="4425950"/>
          <p14:tracePt t="18906" x="2414588" y="4425950"/>
          <p14:tracePt t="18912" x="2428875" y="4419600"/>
          <p14:tracePt t="18918" x="2451100" y="4419600"/>
          <p14:tracePt t="18924" x="2479675" y="4411663"/>
          <p14:tracePt t="18930" x="2493963" y="4405313"/>
          <p14:tracePt t="18936" x="2516188" y="4405313"/>
          <p14:tracePt t="18942" x="2530475" y="4397375"/>
          <p14:tracePt t="18950" x="2552700" y="4389438"/>
          <p14:tracePt t="18955" x="2566988" y="4383088"/>
          <p14:tracePt t="18955" x="2574925" y="4383088"/>
          <p14:tracePt t="18960" x="2589213" y="4375150"/>
          <p14:tracePt t="18966" x="2611438" y="4360863"/>
          <p14:tracePt t="18972" x="2625725" y="4352925"/>
          <p14:tracePt t="18978" x="2640013" y="4330700"/>
          <p14:tracePt t="18985" x="2662238" y="4324350"/>
          <p14:tracePt t="18985" x="2662238" y="4316413"/>
          <p14:tracePt t="18991" x="2684463" y="4302125"/>
          <p14:tracePt t="19003" x="2720975" y="4251325"/>
          <p14:tracePt t="19009" x="2743200" y="4229100"/>
          <p14:tracePt t="19015" x="2751138" y="4198938"/>
          <p14:tracePt t="19021" x="2765425" y="4170363"/>
          <p14:tracePt t="19028" x="2771775" y="4141788"/>
          <p14:tracePt t="19028" x="2771775" y="4133850"/>
          <p14:tracePt t="19033" x="2779713" y="4105275"/>
          <p14:tracePt t="19040" x="2787650" y="4083050"/>
          <p14:tracePt t="19040" x="2787650" y="4075113"/>
          <p14:tracePt t="19046" x="2787650" y="4052888"/>
          <p14:tracePt t="19046" x="2794000" y="4046538"/>
          <p14:tracePt t="19052" x="2801938" y="4016375"/>
          <p14:tracePt t="19058" x="2801938" y="3994150"/>
          <p14:tracePt t="19064" x="2801938" y="3965575"/>
          <p14:tracePt t="19070" x="2801938" y="3951288"/>
          <p14:tracePt t="19076" x="2801938" y="3921125"/>
          <p14:tracePt t="19082" x="2801938" y="3900488"/>
          <p14:tracePt t="19088" x="2794000" y="3878263"/>
          <p14:tracePt t="19094" x="2787650" y="3856038"/>
          <p14:tracePt t="19100" x="2779713" y="3841750"/>
          <p14:tracePt t="19106" x="2771775" y="3819525"/>
          <p14:tracePt t="19107" x="2771775" y="3811588"/>
          <p14:tracePt t="19112" x="2765425" y="3797300"/>
          <p14:tracePt t="19118" x="2765425" y="3783013"/>
          <p14:tracePt t="19125" x="2751138" y="3768725"/>
          <p14:tracePt t="19125" x="2743200" y="3768725"/>
          <p14:tracePt t="19130" x="2743200" y="3760788"/>
          <p14:tracePt t="19137" x="2735263" y="3746500"/>
          <p14:tracePt t="19143" x="2720975" y="3730625"/>
          <p14:tracePt t="19150" x="2720975" y="3724275"/>
          <p14:tracePt t="19155" x="2706688" y="3716338"/>
          <p14:tracePt t="19161" x="2698750" y="3709988"/>
          <p14:tracePt t="19167" x="2678113" y="3702050"/>
          <p14:tracePt t="19173" x="2670175" y="3694113"/>
          <p14:tracePt t="19179" x="2655888" y="3687763"/>
          <p14:tracePt t="19185" x="2633663" y="3679825"/>
          <p14:tracePt t="19191" x="2611438" y="3665538"/>
          <p14:tracePt t="19197" x="2589213" y="3665538"/>
          <p14:tracePt t="19203" x="2574925" y="3657600"/>
          <p14:tracePt t="19204" x="2566988" y="3657600"/>
          <p14:tracePt t="19209" x="2546350" y="3651250"/>
          <p14:tracePt t="19215" x="2516188" y="3643313"/>
          <p14:tracePt t="19222" x="2479675" y="3643313"/>
          <p14:tracePt t="19227" x="2457450" y="3636963"/>
          <p14:tracePt t="19234" x="2420938" y="3629025"/>
          <p14:tracePt t="19234" x="2414588" y="3629025"/>
          <p14:tracePt t="19240" x="2392363" y="3621088"/>
          <p14:tracePt t="19246" x="2355850" y="3621088"/>
          <p14:tracePt t="19246" x="2347913" y="3621088"/>
          <p14:tracePt t="19252" x="2325688" y="3614738"/>
          <p14:tracePt t="19252" x="2319338" y="3614738"/>
          <p14:tracePt t="19258" x="2289175" y="3614738"/>
          <p14:tracePt t="19264" x="2252663" y="3606800"/>
          <p14:tracePt t="19264" x="2246313" y="3606800"/>
          <p14:tracePt t="19270" x="2224088" y="3606800"/>
          <p14:tracePt t="19276" x="2201863" y="3600450"/>
          <p14:tracePt t="19282" x="2173288" y="3600450"/>
          <p14:tracePt t="19288" x="2151063" y="3600450"/>
          <p14:tracePt t="19294" x="2136775" y="3600450"/>
          <p14:tracePt t="19300" x="2120900" y="3600450"/>
          <p14:tracePt t="19301" x="2114550" y="3600450"/>
          <p14:tracePt t="19306" x="2106613" y="3600450"/>
          <p14:tracePt t="19312" x="2092325" y="3600450"/>
          <p14:tracePt t="19318" x="2084388" y="3600450"/>
          <p14:tracePt t="19324" x="2078038" y="3600450"/>
          <p14:tracePt t="19331" x="2070100" y="3600450"/>
          <p14:tracePt t="19337" x="2062163" y="3600450"/>
          <p14:tracePt t="19347" x="2055813" y="3600450"/>
          <p14:tracePt t="19352" x="2055813" y="3606800"/>
          <p14:tracePt t="19355" x="2047875" y="3606800"/>
          <p14:tracePt t="19361" x="2041525" y="3606800"/>
          <p14:tracePt t="19381" x="2033588" y="3606800"/>
          <p14:tracePt t="19404" x="2025650" y="3606800"/>
          <p14:tracePt t="19420" x="2019300" y="3606800"/>
          <p14:tracePt t="19431" x="2011363" y="3606800"/>
          <p14:tracePt t="19435" x="2005013" y="3606800"/>
          <p14:tracePt t="19439" x="1997075" y="3600450"/>
          <p14:tracePt t="19444" x="1989138" y="3600450"/>
          <p14:tracePt t="19448" x="1982788" y="3600450"/>
          <p14:tracePt t="19452" x="1974850" y="3592513"/>
          <p14:tracePt t="19458" x="1968500" y="3584575"/>
          <p14:tracePt t="19464" x="1952625" y="3578225"/>
          <p14:tracePt t="19470" x="1952625" y="3570288"/>
          <p14:tracePt t="19476" x="1931988" y="3556000"/>
          <p14:tracePt t="19482" x="1924050" y="3548063"/>
          <p14:tracePt t="19488" x="1909763" y="3541713"/>
          <p14:tracePt t="19494" x="1901825" y="3533775"/>
          <p14:tracePt t="19500" x="1887538" y="3525838"/>
          <p14:tracePt t="19506" x="1873250" y="3511550"/>
          <p14:tracePt t="19512" x="1865313" y="3505200"/>
          <p14:tracePt t="19518" x="1843088" y="3497263"/>
          <p14:tracePt t="19524" x="1836738" y="3489325"/>
          <p14:tracePt t="19531" x="1814513" y="3475038"/>
          <p14:tracePt t="19537" x="1800225" y="3468688"/>
          <p14:tracePt t="19543" x="1792288" y="3452813"/>
          <p14:tracePt t="19549" x="1778000" y="3446463"/>
          <p14:tracePt t="19555" x="1770063" y="3446463"/>
          <p14:tracePt t="19555" x="1763713" y="3446463"/>
          <p14:tracePt t="19561" x="1755775" y="3432175"/>
          <p14:tracePt t="19567" x="1747838" y="3424238"/>
          <p14:tracePt t="19573" x="1733550" y="3416300"/>
          <p14:tracePt t="19579" x="1733550" y="3409950"/>
          <p14:tracePt t="19585" x="1719263" y="3394075"/>
          <p14:tracePt t="19591" x="1711325" y="3387725"/>
          <p14:tracePt t="19597" x="1697038" y="3373438"/>
          <p14:tracePt t="19598" x="1697038" y="3365500"/>
          <p14:tracePt t="19603" x="1689100" y="3357563"/>
          <p14:tracePt t="19609" x="1674813" y="3343275"/>
          <p14:tracePt t="19615" x="1668463" y="3336925"/>
          <p14:tracePt t="19621" x="1646238" y="3314700"/>
          <p14:tracePt t="19628" x="1638300" y="3300413"/>
          <p14:tracePt t="19633" x="1624013" y="3292475"/>
          <p14:tracePt t="19640" x="1601788" y="3270250"/>
          <p14:tracePt t="19646" x="1595438" y="3263900"/>
          <p14:tracePt t="19646" x="1587500" y="3263900"/>
          <p14:tracePt t="19652" x="1579563" y="3248025"/>
          <p14:tracePt t="19658" x="1558925" y="3225800"/>
          <p14:tracePt t="19658" x="1550988" y="3225800"/>
          <p14:tracePt t="19664" x="1536700" y="3211513"/>
          <p14:tracePt t="19670" x="1506538" y="3189288"/>
          <p14:tracePt t="19676" x="1470025" y="3168650"/>
          <p14:tracePt t="19682" x="1441450" y="3138488"/>
          <p14:tracePt t="19688" x="1404938" y="3116263"/>
          <p14:tracePt t="19694" x="1368425" y="3095625"/>
          <p14:tracePt t="19700" x="1316038" y="3065463"/>
          <p14:tracePt t="19706" x="1273175" y="3036888"/>
          <p14:tracePt t="19707" x="1265238" y="3028950"/>
          <p14:tracePt t="19712" x="1214438" y="3006725"/>
          <p14:tracePt t="19719" x="1127125" y="2963863"/>
          <p14:tracePt t="19724" x="1068388" y="2933700"/>
          <p14:tracePt t="19730" x="987425" y="2897188"/>
          <p14:tracePt t="19737" x="877888" y="2852738"/>
          <p14:tracePt t="19743" x="774700" y="2809875"/>
          <p14:tracePt t="19749" x="658813" y="2759075"/>
          <p14:tracePt t="19749" x="636588" y="2743200"/>
          <p14:tracePt t="19755" x="527050" y="2706688"/>
          <p14:tracePt t="19761" x="417513" y="2670175"/>
          <p14:tracePt t="19767" x="263525" y="2611438"/>
          <p14:tracePt t="19767" x="241300" y="2605088"/>
          <p14:tracePt t="19773" x="131763" y="25685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9BD99A61-7187-290D-0D26-E0801E478764}"/>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31AB1C73-867F-9362-DE87-CEDCAE42661C}"/>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Results</a:t>
            </a:r>
            <a:endParaRPr sz="2300" dirty="0"/>
          </a:p>
        </p:txBody>
      </p:sp>
      <p:sp>
        <p:nvSpPr>
          <p:cNvPr id="184" name="Google Shape;184;p26">
            <a:extLst>
              <a:ext uri="{FF2B5EF4-FFF2-40B4-BE49-F238E27FC236}">
                <a16:creationId xmlns:a16="http://schemas.microsoft.com/office/drawing/2014/main" id="{B4033AA1-9BF1-1DA4-635B-FCC8042A21D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9</a:t>
            </a:fld>
            <a:endParaRPr sz="900">
              <a:latin typeface="Times New Roman"/>
              <a:ea typeface="Times New Roman"/>
              <a:cs typeface="Times New Roman"/>
              <a:sym typeface="Times New Roman"/>
            </a:endParaRPr>
          </a:p>
        </p:txBody>
      </p:sp>
      <p:pic>
        <p:nvPicPr>
          <p:cNvPr id="3" name="Picture 2" descr="A diagram of a computer network&#10;&#10;Description automatically generated">
            <a:extLst>
              <a:ext uri="{FF2B5EF4-FFF2-40B4-BE49-F238E27FC236}">
                <a16:creationId xmlns:a16="http://schemas.microsoft.com/office/drawing/2014/main" id="{1BFBD5B4-7F53-4FA1-8295-72A5C178299A}"/>
              </a:ext>
            </a:extLst>
          </p:cNvPr>
          <p:cNvPicPr>
            <a:picLocks noChangeAspect="1"/>
          </p:cNvPicPr>
          <p:nvPr/>
        </p:nvPicPr>
        <p:blipFill>
          <a:blip r:embed="rId5"/>
          <a:stretch>
            <a:fillRect/>
          </a:stretch>
        </p:blipFill>
        <p:spPr>
          <a:xfrm>
            <a:off x="2349001" y="1258251"/>
            <a:ext cx="1933575" cy="2124075"/>
          </a:xfrm>
          <a:prstGeom prst="rect">
            <a:avLst/>
          </a:prstGeom>
        </p:spPr>
      </p:pic>
      <p:pic>
        <p:nvPicPr>
          <p:cNvPr id="6" name="Picture 5" descr="A diagram of a computer network&#10;&#10;Description automatically generated">
            <a:extLst>
              <a:ext uri="{FF2B5EF4-FFF2-40B4-BE49-F238E27FC236}">
                <a16:creationId xmlns:a16="http://schemas.microsoft.com/office/drawing/2014/main" id="{FDC59367-5D83-93FC-39E7-D5D0D37CE648}"/>
              </a:ext>
            </a:extLst>
          </p:cNvPr>
          <p:cNvPicPr>
            <a:picLocks noChangeAspect="1"/>
          </p:cNvPicPr>
          <p:nvPr/>
        </p:nvPicPr>
        <p:blipFill>
          <a:blip r:embed="rId6"/>
          <a:stretch>
            <a:fillRect/>
          </a:stretch>
        </p:blipFill>
        <p:spPr>
          <a:xfrm>
            <a:off x="4861425" y="1107855"/>
            <a:ext cx="2162175" cy="2457450"/>
          </a:xfrm>
          <a:prstGeom prst="rect">
            <a:avLst/>
          </a:prstGeom>
        </p:spPr>
      </p:pic>
      <p:sp>
        <p:nvSpPr>
          <p:cNvPr id="7" name="Google Shape;192;p27">
            <a:extLst>
              <a:ext uri="{FF2B5EF4-FFF2-40B4-BE49-F238E27FC236}">
                <a16:creationId xmlns:a16="http://schemas.microsoft.com/office/drawing/2014/main" id="{E6D67148-D974-A8DB-3E53-D8CBBA4ACF97}"/>
              </a:ext>
            </a:extLst>
          </p:cNvPr>
          <p:cNvSpPr txBox="1"/>
          <p:nvPr/>
        </p:nvSpPr>
        <p:spPr>
          <a:xfrm>
            <a:off x="1055135" y="3748284"/>
            <a:ext cx="7033729" cy="607303"/>
          </a:xfrm>
          <a:prstGeom prst="rect">
            <a:avLst/>
          </a:prstGeom>
          <a:solidFill>
            <a:srgbClr val="FFFFFF"/>
          </a:solidFill>
          <a:ln>
            <a:noFill/>
          </a:ln>
        </p:spPr>
        <p:txBody>
          <a:bodyPr spcFirstLastPara="1" wrap="square" lIns="91425" tIns="91425" rIns="91425" bIns="91425" anchor="t" anchorCtr="0">
            <a:noAutofit/>
          </a:bodyPr>
          <a:lstStyle/>
          <a:p>
            <a:pPr>
              <a:lnSpc>
                <a:spcPct val="150000"/>
              </a:lnSpc>
            </a:pPr>
            <a:r>
              <a:rPr lang="en-GB" sz="1000" b="1" dirty="0">
                <a:solidFill>
                  <a:srgbClr val="595959"/>
                </a:solidFill>
              </a:rPr>
              <a:t>Paper:</a:t>
            </a:r>
            <a:br>
              <a:rPr lang="en-GB" sz="1000" dirty="0">
                <a:solidFill>
                  <a:srgbClr val="595959"/>
                </a:solidFill>
              </a:rPr>
            </a:br>
            <a:r>
              <a:rPr lang="en-US" sz="1000" dirty="0"/>
              <a:t>Zakia, U., &amp; Ben </a:t>
            </a:r>
            <a:r>
              <a:rPr lang="en-US" sz="1000" dirty="0" err="1"/>
              <a:t>Yedder</a:t>
            </a:r>
            <a:r>
              <a:rPr lang="en-US" sz="1000" dirty="0"/>
              <a:t>, H. (2017). Dynamic load balancing in SDN-based data center networks. Proceedings of the IEEE International Conference on Computer Science and Networking, 1–7.</a:t>
            </a:r>
            <a:endParaRPr lang="en-US" sz="1100" dirty="0"/>
          </a:p>
        </p:txBody>
      </p:sp>
      <p:sp>
        <p:nvSpPr>
          <p:cNvPr id="8" name="TextBox 7">
            <a:extLst>
              <a:ext uri="{FF2B5EF4-FFF2-40B4-BE49-F238E27FC236}">
                <a16:creationId xmlns:a16="http://schemas.microsoft.com/office/drawing/2014/main" id="{A741B365-57B5-8AFA-31F9-693E81F1BAC7}"/>
              </a:ext>
            </a:extLst>
          </p:cNvPr>
          <p:cNvSpPr txBox="1"/>
          <p:nvPr/>
        </p:nvSpPr>
        <p:spPr>
          <a:xfrm>
            <a:off x="2696622" y="3567603"/>
            <a:ext cx="1447399" cy="215444"/>
          </a:xfrm>
          <a:prstGeom prst="rect">
            <a:avLst/>
          </a:prstGeom>
          <a:noFill/>
        </p:spPr>
        <p:txBody>
          <a:bodyPr wrap="square" rtlCol="0">
            <a:spAutoFit/>
          </a:bodyPr>
          <a:lstStyle/>
          <a:p>
            <a:r>
              <a:rPr lang="en-US" sz="800" b="1" dirty="0"/>
              <a:t>Before Load Balancing</a:t>
            </a:r>
          </a:p>
        </p:txBody>
      </p:sp>
      <p:sp>
        <p:nvSpPr>
          <p:cNvPr id="9" name="TextBox 8">
            <a:extLst>
              <a:ext uri="{FF2B5EF4-FFF2-40B4-BE49-F238E27FC236}">
                <a16:creationId xmlns:a16="http://schemas.microsoft.com/office/drawing/2014/main" id="{4F7CBCD1-0CA8-DAFC-2E7C-B9E26DF05F5F}"/>
              </a:ext>
            </a:extLst>
          </p:cNvPr>
          <p:cNvSpPr txBox="1"/>
          <p:nvPr/>
        </p:nvSpPr>
        <p:spPr>
          <a:xfrm>
            <a:off x="5463941" y="3567603"/>
            <a:ext cx="1447399" cy="215444"/>
          </a:xfrm>
          <a:prstGeom prst="rect">
            <a:avLst/>
          </a:prstGeom>
          <a:noFill/>
        </p:spPr>
        <p:txBody>
          <a:bodyPr wrap="square" rtlCol="0">
            <a:spAutoFit/>
          </a:bodyPr>
          <a:lstStyle/>
          <a:p>
            <a:r>
              <a:rPr lang="en-US" sz="800" b="1" dirty="0"/>
              <a:t>After Load Balancing</a:t>
            </a:r>
          </a:p>
        </p:txBody>
      </p:sp>
      <p:pic>
        <p:nvPicPr>
          <p:cNvPr id="38" name="Audio 37">
            <a:hlinkClick r:id="" action="ppaction://media"/>
            <a:extLst>
              <a:ext uri="{FF2B5EF4-FFF2-40B4-BE49-F238E27FC236}">
                <a16:creationId xmlns:a16="http://schemas.microsoft.com/office/drawing/2014/main" id="{B99A9E94-C5A1-D916-C9D7-44568CACAD8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69307697"/>
      </p:ext>
    </p:extLst>
  </p:cSld>
  <p:clrMapOvr>
    <a:masterClrMapping/>
  </p:clrMapOvr>
  <mc:AlternateContent xmlns:mc="http://schemas.openxmlformats.org/markup-compatibility/2006" xmlns:p14="http://schemas.microsoft.com/office/powerpoint/2010/main">
    <mc:Choice Requires="p14">
      <p:transition spd="slow" p14:dur="2000" advTm="55037"/>
    </mc:Choice>
    <mc:Fallback xmlns="">
      <p:transition spd="slow" advTm="55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9089" x="9099550" y="2195513"/>
          <p14:tracePt t="9093" x="8990013" y="2173288"/>
          <p14:tracePt t="9100" x="8836025" y="2136775"/>
          <p14:tracePt t="9100" x="8815388" y="2128838"/>
          <p14:tracePt t="9105" x="8675688" y="2106613"/>
          <p14:tracePt t="9106" x="8639175" y="2100263"/>
          <p14:tracePt t="9111" x="8462963" y="2063750"/>
          <p14:tracePt t="9118" x="8280400" y="2019300"/>
          <p14:tracePt t="9118" x="8258175" y="2019300"/>
          <p14:tracePt t="9124" x="8069263" y="1974850"/>
          <p14:tracePt t="9130" x="7848600" y="1931988"/>
          <p14:tracePt t="9136" x="7600950" y="1879600"/>
          <p14:tracePt t="9148" x="7146925" y="1792288"/>
          <p14:tracePt t="9154" x="6950075" y="1755775"/>
          <p14:tracePt t="9160" x="6745288" y="1719263"/>
          <p14:tracePt t="9160" x="6708775" y="1711325"/>
          <p14:tracePt t="9166" x="6540500" y="1682750"/>
          <p14:tracePt t="9174" x="6291263" y="1638300"/>
          <p14:tracePt t="9178" x="6181725" y="1617663"/>
          <p14:tracePt t="9179" x="6159500" y="1617663"/>
          <p14:tracePt t="9184" x="6042025" y="1595438"/>
          <p14:tracePt t="9190" x="5918200" y="1573213"/>
          <p14:tracePt t="9191" x="5895975" y="1565275"/>
          <p14:tracePt t="9196" x="5800725" y="1550988"/>
          <p14:tracePt t="9203" x="5699125" y="1536700"/>
          <p14:tracePt t="9203" x="5683250" y="1528763"/>
          <p14:tracePt t="9209" x="5618163" y="1514475"/>
          <p14:tracePt t="9209" x="5610225" y="1514475"/>
          <p14:tracePt t="9215" x="5559425" y="1506538"/>
          <p14:tracePt t="9215" x="5545138" y="1506538"/>
          <p14:tracePt t="9220" x="5500688" y="1492250"/>
          <p14:tracePt t="9227" x="5457825" y="1492250"/>
          <p14:tracePt t="9227" x="5449888" y="1492250"/>
          <p14:tracePt t="9227" x="5441950" y="1492250"/>
          <p14:tracePt t="9233" x="5413375" y="1492250"/>
          <p14:tracePt t="9239" x="5391150" y="1492250"/>
          <p14:tracePt t="9245" x="5368925" y="1492250"/>
          <p14:tracePt t="9251" x="5362575" y="1485900"/>
          <p14:tracePt t="9257" x="5346700" y="1485900"/>
          <p14:tracePt t="9263" x="5332413" y="1485900"/>
          <p14:tracePt t="9269" x="5318125" y="1485900"/>
          <p14:tracePt t="9275" x="5310188" y="1485900"/>
          <p14:tracePt t="9281" x="5303838" y="1485900"/>
          <p14:tracePt t="9287" x="5295900" y="1485900"/>
          <p14:tracePt t="9288" x="5289550" y="1485900"/>
          <p14:tracePt t="9293" x="5281613" y="1485900"/>
          <p14:tracePt t="9300" x="5259388" y="1485900"/>
          <p14:tracePt t="9306" x="5230813" y="1485900"/>
          <p14:tracePt t="9306" x="5222875" y="1485900"/>
          <p14:tracePt t="9311" x="5194300" y="1485900"/>
          <p14:tracePt t="9318" x="5141913" y="1485900"/>
          <p14:tracePt t="9318" x="5127625" y="1485900"/>
          <p14:tracePt t="9319" x="5121275" y="1485900"/>
          <p14:tracePt t="9324" x="5076825" y="1485900"/>
          <p14:tracePt t="9329" x="4973638" y="1492250"/>
          <p14:tracePt t="9336" x="4886325" y="1514475"/>
          <p14:tracePt t="9342" x="4768850" y="1528763"/>
          <p14:tracePt t="9348" x="4659313" y="1543050"/>
          <p14:tracePt t="9354" x="4535488" y="1565275"/>
          <p14:tracePt t="9360" x="4403725" y="1595438"/>
          <p14:tracePt t="9366" x="4264025" y="1617663"/>
          <p14:tracePt t="9366" x="4243388" y="1624013"/>
          <p14:tracePt t="9372" x="4140200" y="1638300"/>
          <p14:tracePt t="9378" x="4022725" y="1654175"/>
          <p14:tracePt t="9378" x="4002088" y="1660525"/>
          <p14:tracePt t="9384" x="3898900" y="1674813"/>
          <p14:tracePt t="9390" x="3767138" y="1697038"/>
          <p14:tracePt t="9396" x="3671888" y="1727200"/>
          <p14:tracePt t="9397" x="3657600" y="1727200"/>
          <p14:tracePt t="9402" x="3598863" y="1741488"/>
          <p14:tracePt t="9403" x="3584575" y="1749425"/>
          <p14:tracePt t="9409" x="3525838" y="1763713"/>
          <p14:tracePt t="9409" x="3517900" y="1763713"/>
          <p14:tracePt t="9414" x="3460750" y="1778000"/>
          <p14:tracePt t="9420" x="3416300" y="1800225"/>
          <p14:tracePt t="9427" x="3387725" y="1814513"/>
          <p14:tracePt t="9427" x="3379788" y="1822450"/>
          <p14:tracePt t="9427" x="3371850" y="1822450"/>
          <p14:tracePt t="9432" x="3357563" y="1822450"/>
          <p14:tracePt t="9445" x="3321050" y="1843088"/>
          <p14:tracePt t="9458" x="3292475" y="1865313"/>
          <p14:tracePt t="9464" x="3284538" y="1873250"/>
          <p14:tracePt t="9470" x="3270250" y="1887538"/>
          <p14:tracePt t="9476" x="3255963" y="1887538"/>
          <p14:tracePt t="9482" x="3240088" y="1895475"/>
          <p14:tracePt t="9488" x="3233738" y="1901825"/>
          <p14:tracePt t="9489" x="3225800" y="1901825"/>
          <p14:tracePt t="9494" x="3219450" y="1909763"/>
          <p14:tracePt t="9500" x="3197225" y="1909763"/>
          <p14:tracePt t="9506" x="3175000" y="1924050"/>
          <p14:tracePt t="9512" x="3160713" y="1924050"/>
          <p14:tracePt t="9518" x="3130550" y="1931988"/>
          <p14:tracePt t="9524" x="3108325" y="1931988"/>
          <p14:tracePt t="9530" x="3087688" y="1931988"/>
          <p14:tracePt t="9537" x="3065463" y="1931988"/>
          <p14:tracePt t="9542" x="3035300" y="1931988"/>
          <p14:tracePt t="9549" x="3013075" y="1931988"/>
          <p14:tracePt t="9555" x="2992438" y="1931988"/>
          <p14:tracePt t="9561" x="2976563" y="1931988"/>
          <p14:tracePt t="9567" x="2962275" y="1931988"/>
          <p14:tracePt t="9573" x="2940050" y="1924050"/>
          <p14:tracePt t="9579" x="2933700" y="1917700"/>
          <p14:tracePt t="9585" x="2919413" y="1909763"/>
          <p14:tracePt t="9591" x="2911475" y="1909763"/>
          <p14:tracePt t="9597" x="2897188" y="1895475"/>
          <p14:tracePt t="9603" x="2889250" y="1887538"/>
          <p14:tracePt t="9609" x="2874963" y="1879600"/>
          <p14:tracePt t="9615" x="2860675" y="1865313"/>
          <p14:tracePt t="9616" x="2852738" y="1865313"/>
          <p14:tracePt t="9621" x="2846388" y="1858963"/>
          <p14:tracePt t="9628" x="2830513" y="1843088"/>
          <p14:tracePt t="9633" x="2824163" y="1843088"/>
          <p14:tracePt t="9639" x="2801938" y="1836738"/>
          <p14:tracePt t="9646" x="2801938" y="1828800"/>
          <p14:tracePt t="9652" x="2794000" y="1822450"/>
          <p14:tracePt t="9665" x="2787650" y="1822450"/>
          <p14:tracePt t="9690" x="2779713" y="1822450"/>
          <p14:tracePt t="9697" x="2779713" y="1814513"/>
          <p14:tracePt t="9705" x="2771775" y="1814513"/>
          <p14:tracePt t="9711" x="2765425" y="1814513"/>
          <p14:tracePt t="9717" x="2757488" y="1814513"/>
          <p14:tracePt t="9728" x="2751138" y="1814513"/>
          <p14:tracePt t="9732" x="2743200" y="1814513"/>
          <p14:tracePt t="9734" x="2743200" y="1806575"/>
          <p14:tracePt t="9737" x="2735263" y="1806575"/>
          <p14:tracePt t="9743" x="2728913" y="1800225"/>
          <p14:tracePt t="9749" x="2720975" y="1800225"/>
          <p14:tracePt t="9755" x="2706688" y="1800225"/>
          <p14:tracePt t="9761" x="2692400" y="1785938"/>
          <p14:tracePt t="9767" x="2670175" y="1778000"/>
          <p14:tracePt t="9773" x="2647950" y="1778000"/>
          <p14:tracePt t="9779" x="2633663" y="1778000"/>
          <p14:tracePt t="9785" x="2603500" y="1778000"/>
          <p14:tracePt t="9791" x="2582863" y="1778000"/>
          <p14:tracePt t="9797" x="2560638" y="1778000"/>
          <p14:tracePt t="9803" x="2530475" y="1778000"/>
          <p14:tracePt t="9809" x="2509838" y="1785938"/>
          <p14:tracePt t="9816" x="2487613" y="1800225"/>
          <p14:tracePt t="9816" x="2479675" y="1800225"/>
          <p14:tracePt t="9821" x="2465388" y="1814513"/>
          <p14:tracePt t="9827" x="2451100" y="1843088"/>
          <p14:tracePt t="9834" x="2428875" y="1879600"/>
          <p14:tracePt t="9839" x="2414588" y="1909763"/>
          <p14:tracePt t="9846" x="2406650" y="1938338"/>
          <p14:tracePt t="9852" x="2406650" y="1968500"/>
          <p14:tracePt t="9858" x="2406650" y="1997075"/>
          <p14:tracePt t="9864" x="2406650" y="2019300"/>
          <p14:tracePt t="9864" x="2406650" y="2027238"/>
          <p14:tracePt t="9870" x="2406650" y="2047875"/>
          <p14:tracePt t="9876" x="2420938" y="2070100"/>
          <p14:tracePt t="9882" x="2443163" y="2100263"/>
          <p14:tracePt t="9888" x="2457450" y="2122488"/>
          <p14:tracePt t="9894" x="2479675" y="2151063"/>
          <p14:tracePt t="9900" x="2509838" y="2173288"/>
          <p14:tracePt t="9906" x="2538413" y="2209800"/>
          <p14:tracePt t="9912" x="2574925" y="2238375"/>
          <p14:tracePt t="9913" x="2582863" y="2254250"/>
          <p14:tracePt t="9918" x="2603500" y="2282825"/>
          <p14:tracePt t="9925" x="2647950" y="2305050"/>
          <p14:tracePt t="9925" x="2647950" y="2311400"/>
          <p14:tracePt t="9925" x="2655888" y="2319338"/>
          <p14:tracePt t="9930" x="2684463" y="2341563"/>
          <p14:tracePt t="9936" x="2714625" y="2370138"/>
          <p14:tracePt t="9943" x="2757488" y="2392363"/>
          <p14:tracePt t="9943" x="2757488" y="2400300"/>
          <p14:tracePt t="9949" x="2794000" y="2422525"/>
          <p14:tracePt t="9955" x="2838450" y="2443163"/>
          <p14:tracePt t="9961" x="2867025" y="2459038"/>
          <p14:tracePt t="9967" x="2897188" y="2465388"/>
          <p14:tracePt t="9973" x="2925763" y="2473325"/>
          <p14:tracePt t="9979" x="2947988" y="2479675"/>
          <p14:tracePt t="9985" x="2970213" y="2479675"/>
          <p14:tracePt t="9991" x="2984500" y="2479675"/>
          <p14:tracePt t="9997" x="3006725" y="2479675"/>
          <p14:tracePt t="10003" x="3021013" y="2479675"/>
          <p14:tracePt t="10004" x="3028950" y="2479675"/>
          <p14:tracePt t="10009" x="3043238" y="2479675"/>
          <p14:tracePt t="10015" x="3065463" y="2479675"/>
          <p14:tracePt t="10022" x="3101975" y="2459038"/>
          <p14:tracePt t="10027" x="3116263" y="2459038"/>
          <p14:tracePt t="10034" x="3138488" y="2436813"/>
          <p14:tracePt t="10039" x="3160713" y="2422525"/>
          <p14:tracePt t="10046" x="3181350" y="2406650"/>
          <p14:tracePt t="10052" x="3203575" y="2384425"/>
          <p14:tracePt t="10058" x="3219450" y="2363788"/>
          <p14:tracePt t="10064" x="3233738" y="2341563"/>
          <p14:tracePt t="10070" x="3240088" y="2319338"/>
          <p14:tracePt t="10076" x="3262313" y="2290763"/>
          <p14:tracePt t="10082" x="3270250" y="2260600"/>
          <p14:tracePt t="10088" x="3284538" y="2238375"/>
          <p14:tracePt t="10094" x="3298825" y="2216150"/>
          <p14:tracePt t="10100" x="3306763" y="2201863"/>
          <p14:tracePt t="10106" x="3321050" y="2187575"/>
          <p14:tracePt t="10113" x="3328988" y="2165350"/>
          <p14:tracePt t="10118" x="3335338" y="2151063"/>
          <p14:tracePt t="10124" x="3343275" y="2136775"/>
          <p14:tracePt t="10130" x="3343275" y="2122488"/>
          <p14:tracePt t="10137" x="3343275" y="2106613"/>
          <p14:tracePt t="10143" x="3343275" y="2085975"/>
          <p14:tracePt t="10149" x="3343275" y="2070100"/>
          <p14:tracePt t="10155" x="3335338" y="2047875"/>
          <p14:tracePt t="10161" x="3328988" y="2041525"/>
          <p14:tracePt t="10167" x="3313113" y="2019300"/>
          <p14:tracePt t="10173" x="3298825" y="1997075"/>
          <p14:tracePt t="10179" x="3284538" y="1982788"/>
          <p14:tracePt t="10179" x="3284538" y="1974850"/>
          <p14:tracePt t="10185" x="3262313" y="1960563"/>
          <p14:tracePt t="10191" x="3240088" y="1946275"/>
          <p14:tracePt t="10197" x="3211513" y="1917700"/>
          <p14:tracePt t="10203" x="3189288" y="1901825"/>
          <p14:tracePt t="10209" x="3160713" y="1879600"/>
          <p14:tracePt t="10210" x="3152775" y="1879600"/>
          <p14:tracePt t="10215" x="3130550" y="1865313"/>
          <p14:tracePt t="10221" x="3108325" y="1851025"/>
          <p14:tracePt t="10227" x="3087688" y="1843088"/>
          <p14:tracePt t="10228" x="3079750" y="1843088"/>
          <p14:tracePt t="10234" x="3057525" y="1843088"/>
          <p14:tracePt t="10240" x="3028950" y="1836738"/>
          <p14:tracePt t="10240" x="3021013" y="1836738"/>
          <p14:tracePt t="10245" x="2998788" y="1836738"/>
          <p14:tracePt t="10252" x="2970213" y="1836738"/>
          <p14:tracePt t="10258" x="2940050" y="1836738"/>
          <p14:tracePt t="10258" x="2933700" y="1836738"/>
          <p14:tracePt t="10264" x="2911475" y="1836738"/>
          <p14:tracePt t="10270" x="2882900" y="1843088"/>
          <p14:tracePt t="10276" x="2846388" y="1843088"/>
          <p14:tracePt t="10282" x="2824163" y="1851025"/>
          <p14:tracePt t="10288" x="2787650" y="1865313"/>
          <p14:tracePt t="10294" x="2765425" y="1865313"/>
          <p14:tracePt t="10300" x="2735263" y="1873250"/>
          <p14:tracePt t="10306" x="2714625" y="1879600"/>
          <p14:tracePt t="10312" x="2698750" y="1887538"/>
          <p14:tracePt t="10319" x="2684463" y="1895475"/>
          <p14:tracePt t="10319" x="2678113" y="1895475"/>
          <p14:tracePt t="10324" x="2670175" y="1901825"/>
          <p14:tracePt t="10331" x="2655888" y="1917700"/>
          <p14:tracePt t="10337" x="2647950" y="1931988"/>
          <p14:tracePt t="10343" x="2640013" y="1960563"/>
          <p14:tracePt t="10349" x="2625725" y="1990725"/>
          <p14:tracePt t="10355" x="2625725" y="2027238"/>
          <p14:tracePt t="10361" x="2625725" y="2063750"/>
          <p14:tracePt t="10367" x="2633663" y="2106613"/>
          <p14:tracePt t="10373" x="2640013" y="2151063"/>
          <p14:tracePt t="10379" x="2647950" y="2195513"/>
          <p14:tracePt t="10379" x="2655888" y="2195513"/>
          <p14:tracePt t="10385" x="2670175" y="2238375"/>
          <p14:tracePt t="10391" x="2684463" y="2282825"/>
          <p14:tracePt t="10397" x="2706688" y="2327275"/>
          <p14:tracePt t="10398" x="2714625" y="2333625"/>
          <p14:tracePt t="10403" x="2728913" y="2370138"/>
          <p14:tracePt t="10409" x="2757488" y="2422525"/>
          <p14:tracePt t="10415" x="2779713" y="2459038"/>
          <p14:tracePt t="10421" x="2801938" y="2495550"/>
          <p14:tracePt t="10422" x="2808288" y="2501900"/>
          <p14:tracePt t="10428" x="2838450" y="2532063"/>
          <p14:tracePt t="10428" x="2846388" y="2532063"/>
          <p14:tracePt t="10433" x="2867025" y="2560638"/>
          <p14:tracePt t="10440" x="2911475" y="2590800"/>
          <p14:tracePt t="10445" x="2955925" y="2611438"/>
          <p14:tracePt t="10452" x="3006725" y="2641600"/>
          <p14:tracePt t="10458" x="3065463" y="2663825"/>
          <p14:tracePt t="10464" x="3116263" y="2678113"/>
          <p14:tracePt t="10470" x="3175000" y="2684463"/>
          <p14:tracePt t="10476" x="3240088" y="2692400"/>
          <p14:tracePt t="10482" x="3313113" y="2692400"/>
          <p14:tracePt t="10488" x="3387725" y="2692400"/>
          <p14:tracePt t="10494" x="3452813" y="2692400"/>
          <p14:tracePt t="10500" x="3517900" y="2684463"/>
          <p14:tracePt t="10506" x="3570288" y="2678113"/>
          <p14:tracePt t="10507" x="3576638" y="2678113"/>
          <p14:tracePt t="10513" x="3635375" y="2670175"/>
          <p14:tracePt t="10518" x="3679825" y="2647950"/>
          <p14:tracePt t="10519" x="3686175" y="2647950"/>
          <p14:tracePt t="10524" x="3716338" y="2627313"/>
          <p14:tracePt t="10525" x="3722688" y="2619375"/>
          <p14:tracePt t="10531" x="3744913" y="2605088"/>
          <p14:tracePt t="10537" x="3775075" y="2568575"/>
          <p14:tracePt t="10543" x="3789363" y="2546350"/>
          <p14:tracePt t="10543" x="3789363" y="2538413"/>
          <p14:tracePt t="10543" x="3789363" y="2532063"/>
          <p14:tracePt t="10549" x="3797300" y="2509838"/>
          <p14:tracePt t="10555" x="3803650" y="2479675"/>
          <p14:tracePt t="10561" x="3803650" y="2451100"/>
          <p14:tracePt t="10567" x="3803650" y="2422525"/>
          <p14:tracePt t="10573" x="3803650" y="2392363"/>
          <p14:tracePt t="10579" x="3803650" y="2363788"/>
          <p14:tracePt t="10585" x="3789363" y="2327275"/>
          <p14:tracePt t="10591" x="3789363" y="2297113"/>
          <p14:tracePt t="10597" x="3789363" y="2274888"/>
          <p14:tracePt t="10598" x="3789363" y="2268538"/>
          <p14:tracePt t="10603" x="3781425" y="2246313"/>
          <p14:tracePt t="10609" x="3767138" y="2216150"/>
          <p14:tracePt t="10616" x="3760788" y="2195513"/>
          <p14:tracePt t="10616" x="3752850" y="2195513"/>
          <p14:tracePt t="10621" x="3744913" y="2173288"/>
          <p14:tracePt t="10628" x="3722688" y="2143125"/>
          <p14:tracePt t="10633" x="3702050" y="2122488"/>
          <p14:tracePt t="10640" x="3686175" y="2100263"/>
          <p14:tracePt t="10646" x="3671888" y="2085975"/>
          <p14:tracePt t="10652" x="3657600" y="2070100"/>
          <p14:tracePt t="10658" x="3635375" y="2063750"/>
          <p14:tracePt t="10664" x="3613150" y="2047875"/>
          <p14:tracePt t="10670" x="3592513" y="2041525"/>
          <p14:tracePt t="10676" x="3570288" y="2033588"/>
          <p14:tracePt t="10676" x="3562350" y="2027238"/>
          <p14:tracePt t="10682" x="3533775" y="2019300"/>
          <p14:tracePt t="10688" x="3503613" y="2011363"/>
          <p14:tracePt t="10694" x="3460750" y="2005013"/>
          <p14:tracePt t="10700" x="3424238" y="1997075"/>
          <p14:tracePt t="10706" x="3394075" y="1997075"/>
          <p14:tracePt t="10707" x="3387725" y="1997075"/>
          <p14:tracePt t="10712" x="3349625" y="1997075"/>
          <p14:tracePt t="10718" x="3313113" y="1997075"/>
          <p14:tracePt t="10725" x="3270250" y="2005013"/>
          <p14:tracePt t="10731" x="3240088" y="2019300"/>
          <p14:tracePt t="10737" x="3197225" y="2027238"/>
          <p14:tracePt t="10737" x="3197225" y="2033588"/>
          <p14:tracePt t="10737" x="3189288" y="2033588"/>
          <p14:tracePt t="10743" x="3167063" y="2041525"/>
          <p14:tracePt t="10743" x="3160713" y="2047875"/>
          <p14:tracePt t="10749" x="3138488" y="2063750"/>
          <p14:tracePt t="10755" x="3108325" y="2085975"/>
          <p14:tracePt t="10761" x="3087688" y="2114550"/>
          <p14:tracePt t="10767" x="3065463" y="2151063"/>
          <p14:tracePt t="10773" x="3051175" y="2173288"/>
          <p14:tracePt t="10774" x="3051175" y="2179638"/>
          <p14:tracePt t="10779" x="3043238" y="2216150"/>
          <p14:tracePt t="10785" x="3035300" y="2260600"/>
          <p14:tracePt t="10791" x="3028950" y="2305050"/>
          <p14:tracePt t="10797" x="3028950" y="2347913"/>
          <p14:tracePt t="10803" x="3028950" y="2392363"/>
          <p14:tracePt t="10809" x="3043238" y="2428875"/>
          <p14:tracePt t="10816" x="3079750" y="2473325"/>
          <p14:tracePt t="10821" x="3094038" y="2495550"/>
          <p14:tracePt t="10827" x="3116263" y="2524125"/>
          <p14:tracePt t="10834" x="3152775" y="2546350"/>
          <p14:tracePt t="10839" x="3181350" y="2560638"/>
          <p14:tracePt t="10845" x="3219450" y="2574925"/>
          <p14:tracePt t="10852" x="3270250" y="2582863"/>
          <p14:tracePt t="10858" x="3313113" y="2590800"/>
          <p14:tracePt t="10864" x="3371850" y="2590800"/>
          <p14:tracePt t="10870" x="3424238" y="2590800"/>
          <p14:tracePt t="10876" x="3481388" y="2574925"/>
          <p14:tracePt t="10882" x="3540125" y="2552700"/>
          <p14:tracePt t="10888" x="3592513" y="2524125"/>
          <p14:tracePt t="10894" x="3643313" y="2501900"/>
          <p14:tracePt t="10900" x="3665538" y="2465388"/>
          <p14:tracePt t="10906" x="3686175" y="2428875"/>
          <p14:tracePt t="10913" x="3702050" y="2392363"/>
          <p14:tracePt t="10918" x="3708400" y="2347913"/>
          <p14:tracePt t="10925" x="3708400" y="2297113"/>
          <p14:tracePt t="10925" x="3708400" y="2282825"/>
          <p14:tracePt t="10931" x="3708400" y="2254250"/>
          <p14:tracePt t="10937" x="3702050" y="2209800"/>
          <p14:tracePt t="10937" x="3694113" y="2195513"/>
          <p14:tracePt t="10943" x="3679825" y="2165350"/>
          <p14:tracePt t="10949" x="3649663" y="2122488"/>
          <p14:tracePt t="10955" x="3621088" y="2085975"/>
          <p14:tracePt t="10961" x="3584575" y="2047875"/>
          <p14:tracePt t="10962" x="3570288" y="2041525"/>
          <p14:tracePt t="10967" x="3554413" y="2019300"/>
          <p14:tracePt t="10973" x="3517900" y="1997075"/>
          <p14:tracePt t="10979" x="3489325" y="1974850"/>
          <p14:tracePt t="10985" x="3452813" y="1954213"/>
          <p14:tracePt t="10991" x="3424238" y="1931988"/>
          <p14:tracePt t="10997" x="3379788" y="1909763"/>
          <p14:tracePt t="11003" x="3343275" y="1901825"/>
          <p14:tracePt t="11004" x="3328988" y="1901825"/>
          <p14:tracePt t="11009" x="3292475" y="1887538"/>
          <p14:tracePt t="11010" x="3284538" y="1887538"/>
          <p14:tracePt t="11015" x="3240088" y="1865313"/>
          <p14:tracePt t="11022" x="3189288" y="1858963"/>
          <p14:tracePt t="11022" x="3181350" y="1851025"/>
          <p14:tracePt t="11027" x="3144838" y="1836738"/>
          <p14:tracePt t="11034" x="3094038" y="1822450"/>
          <p14:tracePt t="11034" x="3087688" y="1822450"/>
          <p14:tracePt t="11040" x="3043238" y="1814513"/>
          <p14:tracePt t="11040" x="3043238" y="1806575"/>
          <p14:tracePt t="11045" x="2992438" y="1792288"/>
          <p14:tracePt t="11052" x="2947988" y="1778000"/>
          <p14:tracePt t="11052" x="2940050" y="1778000"/>
          <p14:tracePt t="11058" x="2897188" y="1763713"/>
          <p14:tracePt t="11064" x="2846388" y="1741488"/>
          <p14:tracePt t="11070" x="2801938" y="1733550"/>
          <p14:tracePt t="11076" x="2757488" y="1711325"/>
          <p14:tracePt t="11082" x="2714625" y="1690688"/>
          <p14:tracePt t="11088" x="2670175" y="1674813"/>
          <p14:tracePt t="11094" x="2633663" y="1660525"/>
          <p14:tracePt t="11100" x="2603500" y="1646238"/>
          <p14:tracePt t="11101" x="2597150" y="1646238"/>
          <p14:tracePt t="11106" x="2566988" y="1624013"/>
          <p14:tracePt t="11112" x="2530475" y="1601788"/>
          <p14:tracePt t="11118" x="2493963" y="1581150"/>
          <p14:tracePt t="11124" x="2457450" y="1558925"/>
          <p14:tracePt t="11131" x="2428875" y="1536700"/>
          <p14:tracePt t="11131" x="2420938" y="1536700"/>
          <p14:tracePt t="11136" x="2392363" y="1514475"/>
          <p14:tracePt t="11143" x="2355850" y="1492250"/>
          <p14:tracePt t="11149" x="2305050" y="1463675"/>
          <p14:tracePt t="11155" x="2274888" y="1441450"/>
          <p14:tracePt t="11161" x="2230438" y="1412875"/>
          <p14:tracePt t="11167" x="2201863" y="1382713"/>
          <p14:tracePt t="11173" x="2165350" y="1354138"/>
          <p14:tracePt t="11179" x="2136775" y="1331913"/>
          <p14:tracePt t="11180" x="2128838" y="1323975"/>
          <p14:tracePt t="11185" x="2098675" y="1295400"/>
          <p14:tracePt t="11191" x="2078038" y="1273175"/>
          <p14:tracePt t="11197" x="2055813" y="1250950"/>
          <p14:tracePt t="11203" x="2033588" y="1228725"/>
          <p14:tracePt t="11209" x="2011363" y="1206500"/>
          <p14:tracePt t="11215" x="1989138" y="1192213"/>
          <p14:tracePt t="11222" x="1982788" y="1169988"/>
          <p14:tracePt t="11222" x="1974850" y="1169988"/>
          <p14:tracePt t="11227" x="1960563" y="1155700"/>
          <p14:tracePt t="11240" x="1916113" y="1119188"/>
          <p14:tracePt t="11259" x="1851025" y="1068388"/>
          <p14:tracePt t="11265" x="1820863" y="1054100"/>
          <p14:tracePt t="11271" x="1792288" y="1031875"/>
          <p14:tracePt t="11277" x="1763713" y="1009650"/>
          <p14:tracePt t="11283" x="1725613" y="987425"/>
          <p14:tracePt t="11289" x="1682750" y="965200"/>
          <p14:tracePt t="11295" x="1631950" y="944563"/>
          <p14:tracePt t="11301" x="1587500" y="922338"/>
          <p14:tracePt t="11307" x="1536700" y="906463"/>
          <p14:tracePt t="11313" x="1484313" y="885825"/>
          <p14:tracePt t="11319" x="1441450" y="869950"/>
          <p14:tracePt t="11325" x="1397000" y="863600"/>
          <p14:tracePt t="11331" x="1368425" y="849313"/>
          <p14:tracePt t="11332" x="1360488" y="849313"/>
          <p14:tracePt t="11337" x="1338263" y="841375"/>
          <p14:tracePt t="11343" x="1323975" y="833438"/>
          <p14:tracePt t="11350" x="1301750" y="833438"/>
          <p14:tracePt t="11419" x="1295400" y="833438"/>
          <p14:tracePt t="11422" x="1287463" y="833438"/>
          <p14:tracePt t="11429" x="1279525" y="827088"/>
          <p14:tracePt t="11431" x="1273175" y="827088"/>
          <p14:tracePt t="11434" x="1265238" y="827088"/>
          <p14:tracePt t="11441" x="1243013" y="827088"/>
          <p14:tracePt t="11447" x="1222375" y="812800"/>
          <p14:tracePt t="11453" x="1200150" y="812800"/>
          <p14:tracePt t="11459" x="1177925" y="812800"/>
          <p14:tracePt t="11465" x="1155700" y="804863"/>
          <p14:tracePt t="11471" x="1133475" y="796925"/>
          <p14:tracePt t="11477" x="1104900" y="790575"/>
          <p14:tracePt t="11483" x="1082675" y="782638"/>
          <p14:tracePt t="11489" x="1068388" y="782638"/>
          <p14:tracePt t="11495" x="1046163" y="776288"/>
          <p14:tracePt t="11501" x="1038225" y="768350"/>
          <p14:tracePt t="11507" x="1023938" y="768350"/>
          <p14:tracePt t="11601" x="1031875" y="768350"/>
          <p14:tracePt t="12382" x="1038225" y="768350"/>
          <p14:tracePt t="16033" x="1046163" y="768350"/>
          <p14:tracePt t="16038" x="1054100" y="768350"/>
          <p14:tracePt t="16043" x="1060450" y="768350"/>
          <p14:tracePt t="16046" x="1068388" y="768350"/>
          <p14:tracePt t="16050" x="1074738" y="768350"/>
          <p14:tracePt t="16056" x="1090613" y="768350"/>
          <p14:tracePt t="16061" x="1096963" y="776288"/>
          <p14:tracePt t="16061" x="1104900" y="776288"/>
          <p14:tracePt t="16073" x="1155700" y="790575"/>
          <p14:tracePt t="16079" x="1192213" y="804863"/>
          <p14:tracePt t="16085" x="1228725" y="812800"/>
          <p14:tracePt t="16086" x="1243013" y="819150"/>
          <p14:tracePt t="16091" x="1273175" y="833438"/>
          <p14:tracePt t="16103" x="1346200" y="855663"/>
          <p14:tracePt t="16109" x="1382713" y="869950"/>
          <p14:tracePt t="16121" x="1433513" y="885825"/>
          <p14:tracePt t="16128" x="1455738" y="900113"/>
          <p14:tracePt t="16134" x="1477963" y="906463"/>
          <p14:tracePt t="16146" x="1514475" y="922338"/>
          <p14:tracePt t="16152" x="1536700" y="928688"/>
          <p14:tracePt t="16158" x="1558925" y="944563"/>
          <p14:tracePt t="16163" x="1579563" y="950913"/>
          <p14:tracePt t="16169" x="1616075" y="973138"/>
          <p14:tracePt t="16176" x="1652588" y="987425"/>
          <p14:tracePt t="16182" x="1682750" y="1009650"/>
          <p14:tracePt t="16188" x="1719263" y="1031875"/>
          <p14:tracePt t="16194" x="1747838" y="1054100"/>
          <p14:tracePt t="16200" x="1770063" y="1068388"/>
          <p14:tracePt t="16206" x="1800225" y="1090613"/>
          <p14:tracePt t="16212" x="1828800" y="1112838"/>
          <p14:tracePt t="16218" x="1851025" y="1127125"/>
          <p14:tracePt t="16224" x="1865313" y="1149350"/>
          <p14:tracePt t="16230" x="1879600" y="1163638"/>
          <p14:tracePt t="16236" x="1901825" y="1185863"/>
          <p14:tracePt t="16242" x="1924050" y="1206500"/>
          <p14:tracePt t="16248" x="1946275" y="1236663"/>
          <p14:tracePt t="16255" x="1974850" y="1265238"/>
          <p14:tracePt t="16261" x="2005013" y="1295400"/>
          <p14:tracePt t="16266" x="2033588" y="1338263"/>
          <p14:tracePt t="16272" x="2070100" y="1374775"/>
          <p14:tracePt t="16279" x="2114550" y="1427163"/>
          <p14:tracePt t="16285" x="2157413" y="1470025"/>
          <p14:tracePt t="16285" x="2165350" y="1470025"/>
          <p14:tracePt t="16291" x="2201863" y="1514475"/>
          <p14:tracePt t="16297" x="2238375" y="1558925"/>
          <p14:tracePt t="16303" x="2274888" y="1587500"/>
          <p14:tracePt t="16309" x="2319338" y="1624013"/>
          <p14:tracePt t="16315" x="2341563" y="1646238"/>
          <p14:tracePt t="16316" x="2347913" y="1646238"/>
          <p14:tracePt t="16321" x="2378075" y="1668463"/>
          <p14:tracePt t="16327" x="2406650" y="1690688"/>
          <p14:tracePt t="16333" x="2428875" y="1711325"/>
          <p14:tracePt t="16339" x="2457450" y="1733550"/>
          <p14:tracePt t="16345" x="2487613" y="1755775"/>
          <p14:tracePt t="16351" x="2516188" y="1778000"/>
          <p14:tracePt t="16357" x="2538413" y="1800225"/>
          <p14:tracePt t="16363" x="2560638" y="1822450"/>
          <p14:tracePt t="16369" x="2589213" y="1843088"/>
          <p14:tracePt t="16376" x="2619375" y="1865313"/>
          <p14:tracePt t="16382" x="2647950" y="1887538"/>
          <p14:tracePt t="16388" x="2670175" y="1909763"/>
          <p14:tracePt t="16394" x="2706688" y="1931988"/>
          <p14:tracePt t="16400" x="2735263" y="1960563"/>
          <p14:tracePt t="16406" x="2779713" y="1982788"/>
          <p14:tracePt t="16412" x="2808288" y="1997075"/>
          <p14:tracePt t="16418" x="2846388" y="2019300"/>
          <p14:tracePt t="16424" x="2867025" y="2033588"/>
          <p14:tracePt t="16430" x="2897188" y="2041525"/>
          <p14:tracePt t="16436" x="2919413" y="2047875"/>
          <p14:tracePt t="16449" x="2955925" y="2063750"/>
          <p14:tracePt t="16449" x="2962275" y="2063750"/>
          <p14:tracePt t="16467" x="2984500" y="2063750"/>
          <p14:tracePt t="16474" x="2992438" y="2063750"/>
          <p14:tracePt t="16479" x="2998788" y="2055813"/>
          <p14:tracePt t="16486" x="2998788" y="2041525"/>
          <p14:tracePt t="16492" x="3013075" y="2041525"/>
          <p14:tracePt t="16498" x="3021013" y="2027238"/>
          <p14:tracePt t="16504" x="3028950" y="2019300"/>
          <p14:tracePt t="16510" x="3035300" y="1997075"/>
          <p14:tracePt t="16516" x="3043238" y="1982788"/>
          <p14:tracePt t="16522" x="3051175" y="1968500"/>
          <p14:tracePt t="16528" x="3057525" y="1946275"/>
          <p14:tracePt t="16534" x="3065463" y="1931988"/>
          <p14:tracePt t="16535" x="3065463" y="1924050"/>
          <p14:tracePt t="16540" x="3065463" y="1909763"/>
          <p14:tracePt t="16546" x="3065463" y="1887538"/>
          <p14:tracePt t="16552" x="3071813" y="1865313"/>
          <p14:tracePt t="16558" x="3071813" y="1843088"/>
          <p14:tracePt t="16564" x="3071813" y="1828800"/>
          <p14:tracePt t="16570" x="3065463" y="1822450"/>
          <p14:tracePt t="16576" x="3065463" y="1800225"/>
          <p14:tracePt t="16583" x="3051175" y="1792288"/>
          <p14:tracePt t="16589" x="3043238" y="1778000"/>
          <p14:tracePt t="16595" x="3035300" y="1770063"/>
          <p14:tracePt t="16601" x="3021013" y="1755775"/>
          <p14:tracePt t="16607" x="3006725" y="1749425"/>
          <p14:tracePt t="16613" x="2998788" y="1733550"/>
          <p14:tracePt t="16619" x="2976563" y="1727200"/>
          <p14:tracePt t="16625" x="2955925" y="1711325"/>
          <p14:tracePt t="16631" x="2947988" y="1711325"/>
          <p14:tracePt t="16632" x="2940050" y="1704975"/>
          <p14:tracePt t="16637" x="2925763" y="1697038"/>
          <p14:tracePt t="16643" x="2903538" y="1690688"/>
          <p14:tracePt t="16649" x="2889250" y="1682750"/>
          <p14:tracePt t="16655" x="2867025" y="1668463"/>
          <p14:tracePt t="16661" x="2846388" y="1668463"/>
          <p14:tracePt t="16667" x="2830513" y="1660525"/>
          <p14:tracePt t="16673" x="2808288" y="1660525"/>
          <p14:tracePt t="16680" x="2787650" y="1660525"/>
          <p14:tracePt t="16686" x="2757488" y="1660525"/>
          <p14:tracePt t="16692" x="2735263" y="1660525"/>
          <p14:tracePt t="16698" x="2714625" y="1660525"/>
          <p14:tracePt t="16704" x="2692400" y="1660525"/>
          <p14:tracePt t="16710" x="2670175" y="1668463"/>
          <p14:tracePt t="16716" x="2655888" y="1682750"/>
          <p14:tracePt t="16722" x="2640013" y="1697038"/>
          <p14:tracePt t="16728" x="2625725" y="1719263"/>
          <p14:tracePt t="16734" x="2611438" y="1749425"/>
          <p14:tracePt t="16740" x="2603500" y="1778000"/>
          <p14:tracePt t="16746" x="2589213" y="1806575"/>
          <p14:tracePt t="16752" x="2589213" y="1843088"/>
          <p14:tracePt t="16758" x="2582863" y="1887538"/>
          <p14:tracePt t="16764" x="2582863" y="1924050"/>
          <p14:tracePt t="16771" x="2589213" y="1960563"/>
          <p14:tracePt t="16776" x="2603500" y="1997075"/>
          <p14:tracePt t="16782" x="2619375" y="2041525"/>
          <p14:tracePt t="16789" x="2625725" y="2078038"/>
          <p14:tracePt t="16789" x="2633663" y="2085975"/>
          <p14:tracePt t="16795" x="2647950" y="2106613"/>
          <p14:tracePt t="16801" x="2662238" y="2136775"/>
          <p14:tracePt t="16807" x="2684463" y="2159000"/>
          <p14:tracePt t="16813" x="2698750" y="2179638"/>
          <p14:tracePt t="16819" x="2720975" y="2201863"/>
          <p14:tracePt t="16825" x="2751138" y="2224088"/>
          <p14:tracePt t="16831" x="2779713" y="2246313"/>
          <p14:tracePt t="16837" x="2801938" y="2260600"/>
          <p14:tracePt t="16843" x="2824163" y="2282825"/>
          <p14:tracePt t="16849" x="2846388" y="2305050"/>
          <p14:tracePt t="16855" x="2874963" y="2311400"/>
          <p14:tracePt t="16862" x="2911475" y="2327275"/>
          <p14:tracePt t="16867" x="2933700" y="2341563"/>
          <p14:tracePt t="16873" x="2976563" y="2355850"/>
          <p14:tracePt t="16880" x="3013075" y="2370138"/>
          <p14:tracePt t="16885" x="3051175" y="2384425"/>
          <p14:tracePt t="16892" x="3087688" y="2392363"/>
          <p14:tracePt t="16898" x="3130550" y="2400300"/>
          <p14:tracePt t="16904" x="3167063" y="2400300"/>
          <p14:tracePt t="16910" x="3203575" y="2400300"/>
          <p14:tracePt t="16916" x="3240088" y="2400300"/>
          <p14:tracePt t="16922" x="3276600" y="2400300"/>
          <p14:tracePt t="16928" x="3313113" y="2392363"/>
          <p14:tracePt t="16929" x="3321050" y="2392363"/>
          <p14:tracePt t="16934" x="3343275" y="2384425"/>
          <p14:tracePt t="16940" x="3371850" y="2370138"/>
          <p14:tracePt t="16946" x="3394075" y="2347913"/>
          <p14:tracePt t="16952" x="3416300" y="2319338"/>
          <p14:tracePt t="16958" x="3438525" y="2290763"/>
          <p14:tracePt t="16964" x="3438525" y="2260600"/>
          <p14:tracePt t="16965" x="3438525" y="2254250"/>
          <p14:tracePt t="16970" x="3444875" y="2216150"/>
          <p14:tracePt t="16977" x="3444875" y="2187575"/>
          <p14:tracePt t="16982" x="3438525" y="2151063"/>
          <p14:tracePt t="16989" x="3424238" y="2122488"/>
          <p14:tracePt t="16995" x="3416300" y="2085975"/>
          <p14:tracePt t="17001" x="3394075" y="2055813"/>
          <p14:tracePt t="17007" x="3379788" y="2019300"/>
          <p14:tracePt t="17013" x="3357563" y="1997075"/>
          <p14:tracePt t="17019" x="3343275" y="1960563"/>
          <p14:tracePt t="17019" x="3335338" y="1954213"/>
          <p14:tracePt t="17025" x="3328988" y="1931988"/>
          <p14:tracePt t="17031" x="3306763" y="1909763"/>
          <p14:tracePt t="17037" x="3284538" y="1887538"/>
          <p14:tracePt t="17038" x="3276600" y="1887538"/>
          <p14:tracePt t="17043" x="3262313" y="1865313"/>
          <p14:tracePt t="17049" x="3240088" y="1843088"/>
          <p14:tracePt t="17055" x="3211513" y="1828800"/>
          <p14:tracePt t="17061" x="3189288" y="1814513"/>
          <p14:tracePt t="17068" x="3160713" y="1800225"/>
          <p14:tracePt t="17068" x="3152775" y="1800225"/>
          <p14:tracePt t="17073" x="3138488" y="1785938"/>
          <p14:tracePt t="17079" x="3108325" y="1778000"/>
          <p14:tracePt t="17086" x="3087688" y="1778000"/>
          <p14:tracePt t="17092" x="3065463" y="1778000"/>
          <p14:tracePt t="17098" x="3051175" y="1778000"/>
          <p14:tracePt t="17104" x="3035300" y="1778000"/>
          <p14:tracePt t="17110" x="3021013" y="1778000"/>
          <p14:tracePt t="17110" x="3013075" y="1778000"/>
          <p14:tracePt t="17116" x="2998788" y="1792288"/>
          <p14:tracePt t="17122" x="2976563" y="1800225"/>
          <p14:tracePt t="17128" x="2955925" y="1822450"/>
          <p14:tracePt t="17134" x="2933700" y="1858963"/>
          <p14:tracePt t="17140" x="2919413" y="1895475"/>
          <p14:tracePt t="17146" x="2911475" y="1931988"/>
          <p14:tracePt t="17152" x="2903538" y="1982788"/>
          <p14:tracePt t="17159" x="2903538" y="2027238"/>
          <p14:tracePt t="17164" x="2903538" y="2078038"/>
          <p14:tracePt t="17170" x="2919413" y="2128838"/>
          <p14:tracePt t="17171" x="2925763" y="2136775"/>
          <p14:tracePt t="17177" x="2940050" y="2173288"/>
          <p14:tracePt t="17182" x="2962275" y="2216150"/>
          <p14:tracePt t="17189" x="2984500" y="2260600"/>
          <p14:tracePt t="17195" x="3006725" y="2297113"/>
          <p14:tracePt t="17201" x="3035300" y="2327275"/>
          <p14:tracePt t="17207" x="3057525" y="2333625"/>
          <p14:tracePt t="17207" x="3065463" y="2341563"/>
          <p14:tracePt t="17213" x="3087688" y="2347913"/>
          <p14:tracePt t="17219" x="3094038" y="2347913"/>
          <p14:tracePt t="17225" x="3108325" y="2347913"/>
          <p14:tracePt t="17231" x="3116263" y="2347913"/>
          <p14:tracePt t="17237" x="3130550" y="2347913"/>
          <p14:tracePt t="17243" x="3138488" y="2333625"/>
          <p14:tracePt t="17249" x="3152775" y="2319338"/>
          <p14:tracePt t="17256" x="3160713" y="2297113"/>
          <p14:tracePt t="17256" x="3160713" y="2290763"/>
          <p14:tracePt t="17261" x="3167063" y="2274888"/>
          <p14:tracePt t="17267" x="3175000" y="2246313"/>
          <p14:tracePt t="17273" x="3175000" y="2216150"/>
          <p14:tracePt t="17279" x="3175000" y="2187575"/>
          <p14:tracePt t="17286" x="3152775" y="2151063"/>
          <p14:tracePt t="17292" x="3130550" y="2106613"/>
          <p14:tracePt t="17298" x="3108325" y="2085975"/>
          <p14:tracePt t="17304" x="3079750" y="2041525"/>
          <p14:tracePt t="17304" x="3071813" y="2041525"/>
          <p14:tracePt t="17310" x="3043238" y="2011363"/>
          <p14:tracePt t="17322" x="2955925" y="1954213"/>
          <p14:tracePt t="17328" x="2911475" y="1931988"/>
          <p14:tracePt t="17334" x="2860675" y="1901825"/>
          <p14:tracePt t="17340" x="2801938" y="1879600"/>
          <p14:tracePt t="17347" x="2735263" y="1851025"/>
          <p14:tracePt t="17347" x="2720975" y="1851025"/>
          <p14:tracePt t="17352" x="2662238" y="1822450"/>
          <p14:tracePt t="17358" x="2574925" y="1800225"/>
          <p14:tracePt t="17365" x="2473325" y="1763713"/>
          <p14:tracePt t="17365" x="2457450" y="1755775"/>
          <p14:tracePt t="17370" x="2347913" y="1719263"/>
          <p14:tracePt t="17377" x="2224088" y="1674813"/>
          <p14:tracePt t="17383" x="2062163" y="1617663"/>
          <p14:tracePt t="17389" x="1924050" y="1565275"/>
          <p14:tracePt t="17395" x="1747838" y="1506538"/>
          <p14:tracePt t="17401" x="1573213" y="1455738"/>
          <p14:tracePt t="17407" x="1427163" y="1427163"/>
          <p14:tracePt t="17413" x="1250950" y="1382713"/>
          <p14:tracePt t="17419" x="1090613" y="1338263"/>
          <p14:tracePt t="17425" x="973138" y="1317625"/>
          <p14:tracePt t="17425" x="958850" y="1309688"/>
          <p14:tracePt t="17431" x="863600" y="1287463"/>
          <p14:tracePt t="17437" x="754063" y="1265238"/>
          <p14:tracePt t="17443" x="673100" y="1243013"/>
          <p14:tracePt t="17444" x="658813" y="1243013"/>
          <p14:tracePt t="17449" x="606425" y="1228725"/>
          <p14:tracePt t="17455" x="563563" y="1228725"/>
          <p14:tracePt t="17461" x="519113" y="1222375"/>
          <p14:tracePt t="17467" x="512763" y="1222375"/>
          <p14:tracePt t="17473" x="504825" y="1222375"/>
          <p14:tracePt t="17619" x="504825" y="1214438"/>
          <p14:tracePt t="17623" x="504825" y="1206500"/>
          <p14:tracePt t="17631" x="504825" y="1200150"/>
          <p14:tracePt t="17635" x="504825" y="1192213"/>
          <p14:tracePt t="17639" x="512763" y="1192213"/>
          <p14:tracePt t="17644" x="519113" y="1192213"/>
          <p14:tracePt t="17650" x="527050" y="1192213"/>
          <p14:tracePt t="17655" x="533400" y="1185863"/>
          <p14:tracePt t="17662" x="541338" y="1185863"/>
          <p14:tracePt t="17667" x="549275" y="1185863"/>
          <p14:tracePt t="17673" x="555625" y="1185863"/>
          <p14:tracePt t="17680" x="563563" y="1185863"/>
          <p14:tracePt t="18658" x="569913" y="1185863"/>
          <p14:tracePt t="19236" x="577850" y="1185863"/>
          <p14:tracePt t="19241" x="585788" y="1185863"/>
          <p14:tracePt t="19258" x="592138" y="1185863"/>
          <p14:tracePt t="20021" x="600075" y="1185863"/>
          <p14:tracePt t="20114" x="606425" y="1185863"/>
          <p14:tracePt t="20123" x="614363" y="1185863"/>
          <p14:tracePt t="20129" x="622300" y="1185863"/>
          <p14:tracePt t="20131" x="628650" y="1185863"/>
          <p14:tracePt t="20137" x="636588" y="1185863"/>
          <p14:tracePt t="20142" x="644525" y="1185863"/>
          <p14:tracePt t="20148" x="650875" y="1185863"/>
          <p14:tracePt t="20149" x="658813" y="1185863"/>
          <p14:tracePt t="20154" x="665163" y="1192213"/>
          <p14:tracePt t="20161" x="681038" y="1200150"/>
          <p14:tracePt t="20166" x="687388" y="1200150"/>
          <p14:tracePt t="20172" x="695325" y="1200150"/>
          <p14:tracePt t="20179" x="709613" y="1206500"/>
          <p14:tracePt t="20184" x="717550" y="1206500"/>
          <p14:tracePt t="20190" x="723900" y="1206500"/>
          <p14:tracePt t="20197" x="731838" y="1206500"/>
          <p14:tracePt t="20203" x="738188" y="1206500"/>
          <p14:tracePt t="20214" x="746125" y="1214438"/>
          <p14:tracePt t="20227" x="754063" y="1214438"/>
          <p14:tracePt t="20267" x="760413" y="1214438"/>
          <p14:tracePt t="20295" x="760413" y="1222375"/>
          <p14:tracePt t="20303" x="768350" y="1222375"/>
          <p14:tracePt t="20309" x="774700" y="1222375"/>
          <p14:tracePt t="20318" x="782638" y="1222375"/>
          <p14:tracePt t="20322" x="782638" y="1228725"/>
          <p14:tracePt t="20325" x="790575" y="1228725"/>
          <p14:tracePt t="20330" x="796925" y="1228725"/>
          <p14:tracePt t="20336" x="804863" y="1228725"/>
          <p14:tracePt t="20343" x="811213" y="1228725"/>
          <p14:tracePt t="20348" x="819150" y="1236663"/>
          <p14:tracePt t="20354" x="827088" y="1236663"/>
          <p14:tracePt t="20362" x="833438" y="1236663"/>
          <p14:tracePt t="20367" x="841375" y="1236663"/>
          <p14:tracePt t="20372" x="849313" y="1236663"/>
          <p14:tracePt t="20379" x="849313" y="1243013"/>
          <p14:tracePt t="20393" x="855663" y="1243013"/>
          <p14:tracePt t="20401" x="863600" y="1243013"/>
          <p14:tracePt t="21261" x="869950" y="1243013"/>
          <p14:tracePt t="21272" x="877888" y="1243013"/>
          <p14:tracePt t="21273" x="877888" y="1250950"/>
          <p14:tracePt t="21275" x="885825" y="1250950"/>
          <p14:tracePt t="21281" x="892175" y="1250950"/>
          <p14:tracePt t="21288" x="914400" y="1258888"/>
          <p14:tracePt t="21294" x="942975" y="1265238"/>
          <p14:tracePt t="21300" x="958850" y="1265238"/>
          <p14:tracePt t="21306" x="973138" y="1273175"/>
          <p14:tracePt t="21312" x="979488" y="1273175"/>
          <p14:tracePt t="21318" x="995363" y="1273175"/>
          <p14:tracePt t="21318" x="1001713" y="1273175"/>
          <p14:tracePt t="21326" x="1009650" y="1273175"/>
          <p14:tracePt t="21333" x="1017588" y="1273175"/>
          <p14:tracePt t="21349" x="1017588" y="1281113"/>
          <p14:tracePt t="21355" x="1023938" y="1281113"/>
          <p14:tracePt t="21804" x="1031875" y="1281113"/>
          <p14:tracePt t="21807" x="1038225" y="1281113"/>
          <p14:tracePt t="21810" x="1046163" y="1281113"/>
          <p14:tracePt t="21826" x="1054100" y="1281113"/>
          <p14:tracePt t="21829" x="1060450" y="1281113"/>
          <p14:tracePt t="21836" x="1068388" y="1281113"/>
          <p14:tracePt t="24504" x="1074738" y="1281113"/>
          <p14:tracePt t="24508" x="1082675" y="1281113"/>
          <p14:tracePt t="24509" x="1090613" y="1281113"/>
          <p14:tracePt t="24514" x="1096963" y="1281113"/>
          <p14:tracePt t="24519" x="1111250" y="1281113"/>
          <p14:tracePt t="24525" x="1127125" y="1281113"/>
          <p14:tracePt t="24537" x="1155700" y="1281113"/>
          <p14:tracePt t="24543" x="1177925" y="1273175"/>
          <p14:tracePt t="24549" x="1200150" y="1273175"/>
          <p14:tracePt t="24555" x="1228725" y="1265238"/>
          <p14:tracePt t="24561" x="1265238" y="1250950"/>
          <p14:tracePt t="24567" x="1301750" y="1243013"/>
          <p14:tracePt t="24568" x="1309688" y="1243013"/>
          <p14:tracePt t="24573" x="1346200" y="1228725"/>
          <p14:tracePt t="24579" x="1382713" y="1214438"/>
          <p14:tracePt t="24585" x="1433513" y="1200150"/>
          <p14:tracePt t="24591" x="1470025" y="1185863"/>
          <p14:tracePt t="24597" x="1514475" y="1163638"/>
          <p14:tracePt t="24603" x="1565275" y="1141413"/>
          <p14:tracePt t="24609" x="1609725" y="1119188"/>
          <p14:tracePt t="24616" x="1682750" y="1096963"/>
          <p14:tracePt t="24622" x="1733550" y="1068388"/>
          <p14:tracePt t="24628" x="1800225" y="1046163"/>
          <p14:tracePt t="24634" x="1857375" y="1023938"/>
          <p14:tracePt t="24640" x="1931988" y="1001713"/>
          <p14:tracePt t="24646" x="2005013" y="973138"/>
          <p14:tracePt t="24652" x="2078038" y="950913"/>
          <p14:tracePt t="24658" x="2157413" y="922338"/>
          <p14:tracePt t="24658" x="2173288" y="922338"/>
          <p14:tracePt t="24664" x="2238375" y="906463"/>
          <p14:tracePt t="24670" x="2319338" y="892175"/>
          <p14:tracePt t="24676" x="2398713" y="863600"/>
          <p14:tracePt t="24682" x="2479675" y="849313"/>
          <p14:tracePt t="24688" x="2560638" y="833438"/>
          <p14:tracePt t="24689" x="2574925" y="827088"/>
          <p14:tracePt t="24694" x="2640013" y="812800"/>
          <p14:tracePt t="24700" x="2735263" y="796925"/>
          <p14:tracePt t="24706" x="2846388" y="790575"/>
          <p14:tracePt t="24713" x="2970213" y="768350"/>
          <p14:tracePt t="24719" x="3101975" y="760413"/>
          <p14:tracePt t="24725" x="3240088" y="754063"/>
          <p14:tracePt t="24725" x="3262313" y="754063"/>
          <p14:tracePt t="24731" x="3371850" y="746125"/>
          <p14:tracePt t="24743" x="3686175" y="738188"/>
          <p14:tracePt t="24744" x="3716338" y="738188"/>
          <p14:tracePt t="24749" x="3848100" y="738188"/>
          <p14:tracePt t="24755" x="4002088" y="738188"/>
          <p14:tracePt t="24756" x="4030663" y="738188"/>
          <p14:tracePt t="24761" x="4148138" y="738188"/>
          <p14:tracePt t="24767" x="4322763" y="731838"/>
          <p14:tracePt t="24773" x="4476750" y="731838"/>
          <p14:tracePt t="24779" x="4630738" y="731838"/>
          <p14:tracePt t="24786" x="4799013" y="723900"/>
          <p14:tracePt t="24786" x="4827588" y="723900"/>
          <p14:tracePt t="24791" x="4937125" y="723900"/>
          <p14:tracePt t="24792" x="4967288" y="723900"/>
          <p14:tracePt t="24793" x="4989513" y="723900"/>
          <p14:tracePt t="24804" x="5237163" y="723900"/>
          <p14:tracePt t="24809" x="5346700" y="723900"/>
          <p14:tracePt t="24816" x="5478463" y="723900"/>
          <p14:tracePt t="24822" x="5589588" y="723900"/>
          <p14:tracePt t="24828" x="5699125" y="723900"/>
          <p14:tracePt t="24840" x="5918200" y="723900"/>
          <p14:tracePt t="24841" x="5932488" y="723900"/>
          <p14:tracePt t="24853" x="6100763" y="723900"/>
          <p14:tracePt t="24859" x="6181725" y="723900"/>
          <p14:tracePt t="24865" x="6254750" y="723900"/>
          <p14:tracePt t="24871" x="6327775" y="738188"/>
          <p14:tracePt t="24877" x="6386513" y="746125"/>
          <p14:tracePt t="24883" x="6445250" y="754063"/>
          <p14:tracePt t="24884" x="6445250" y="760413"/>
          <p14:tracePt t="24889" x="6488113" y="760413"/>
          <p14:tracePt t="24896" x="6532563" y="768350"/>
          <p14:tracePt t="24896" x="6532563" y="776288"/>
          <p14:tracePt t="24901" x="6561138" y="782638"/>
          <p14:tracePt t="24907" x="6597650" y="790575"/>
          <p14:tracePt t="24914" x="6634163" y="796925"/>
          <p14:tracePt t="24914" x="6642100" y="804863"/>
          <p14:tracePt t="24919" x="6670675" y="812800"/>
          <p14:tracePt t="24926" x="6708775" y="827088"/>
          <p14:tracePt t="24932" x="6751638" y="841375"/>
          <p14:tracePt t="24938" x="6788150" y="855663"/>
          <p14:tracePt t="24944" x="6824663" y="869950"/>
          <p14:tracePt t="24950" x="6861175" y="885825"/>
          <p14:tracePt t="24956" x="6905625" y="900113"/>
          <p14:tracePt t="24962" x="6950075" y="922338"/>
          <p14:tracePt t="24968" x="6986588" y="944563"/>
          <p14:tracePt t="24974" x="7023100" y="965200"/>
          <p14:tracePt t="24980" x="7059613" y="987425"/>
          <p14:tracePt t="24986" x="7096125" y="1009650"/>
          <p14:tracePt t="24992" x="7132638" y="1031875"/>
          <p14:tracePt t="24998" x="7169150" y="1068388"/>
          <p14:tracePt t="25004" x="7197725" y="1096963"/>
          <p14:tracePt t="25010" x="7234238" y="1127125"/>
          <p14:tracePt t="25016" x="7256463" y="1149350"/>
          <p14:tracePt t="25022" x="7278688" y="1177925"/>
          <p14:tracePt t="25029" x="7300913" y="1200150"/>
          <p14:tracePt t="25035" x="7307263" y="1228725"/>
          <p14:tracePt t="25041" x="7323138" y="1250950"/>
          <p14:tracePt t="25047" x="7329488" y="1265238"/>
          <p14:tracePt t="25053" x="7343775" y="1287463"/>
          <p14:tracePt t="25059" x="7343775" y="1301750"/>
          <p14:tracePt t="25065" x="7343775" y="1317625"/>
          <p14:tracePt t="25071" x="7343775" y="1338263"/>
          <p14:tracePt t="25077" x="7343775" y="1360488"/>
          <p14:tracePt t="25083" x="7343775" y="1382713"/>
          <p14:tracePt t="25089" x="7329488" y="1404938"/>
          <p14:tracePt t="25095" x="7323138" y="1419225"/>
          <p14:tracePt t="25103" x="7307263" y="1433513"/>
          <p14:tracePt t="25107" x="7300913" y="1449388"/>
          <p14:tracePt t="25120" x="7270750" y="1470025"/>
          <p14:tracePt t="25125" x="7256463" y="1485900"/>
          <p14:tracePt t="25132" x="7250113" y="1492250"/>
          <p14:tracePt t="25138" x="7234238" y="1492250"/>
          <p14:tracePt t="25144" x="7234238" y="1500188"/>
          <p14:tracePt t="25151" x="7227888" y="1500188"/>
          <p14:tracePt t="25174" x="7219950" y="1500188"/>
          <p14:tracePt t="25178" x="7212013" y="1500188"/>
          <p14:tracePt t="25182" x="7205663" y="1500188"/>
          <p14:tracePt t="25186" x="7197725" y="1500188"/>
          <p14:tracePt t="25192" x="7191375" y="1500188"/>
          <p14:tracePt t="25198" x="7169150" y="1500188"/>
          <p14:tracePt t="25204" x="7138988" y="1500188"/>
          <p14:tracePt t="25211" x="7102475" y="1500188"/>
          <p14:tracePt t="25211" x="7096125" y="1500188"/>
          <p14:tracePt t="25216" x="7059613" y="1500188"/>
          <p14:tracePt t="25223" x="7015163" y="1500188"/>
          <p14:tracePt t="25228" x="6992938" y="1500188"/>
          <p14:tracePt t="25235" x="6950075" y="1500188"/>
          <p14:tracePt t="25241" x="6927850" y="1500188"/>
          <p14:tracePt t="25247" x="6905625" y="1500188"/>
          <p14:tracePt t="25253" x="6883400" y="1500188"/>
          <p14:tracePt t="25259" x="6869113" y="1500188"/>
          <p14:tracePt t="25265" x="6861175" y="1500188"/>
          <p14:tracePt t="25302" x="6861175" y="1492250"/>
          <p14:tracePt t="25352" x="6861175" y="1485900"/>
          <p14:tracePt t="25354" x="6869113" y="1485900"/>
          <p14:tracePt t="25358" x="6877050" y="1485900"/>
          <p14:tracePt t="25362" x="6883400" y="1477963"/>
          <p14:tracePt t="25368" x="6891338" y="1477963"/>
          <p14:tracePt t="25374" x="6905625" y="1470025"/>
          <p14:tracePt t="25380" x="6913563" y="1470025"/>
          <p14:tracePt t="25386" x="6927850" y="1463675"/>
          <p14:tracePt t="25392" x="6934200" y="1455738"/>
          <p14:tracePt t="25399" x="6950075" y="1455738"/>
          <p14:tracePt t="25404" x="6956425" y="1455738"/>
          <p14:tracePt t="25411" x="6964363" y="1449388"/>
          <p14:tracePt t="25416" x="6970713" y="1449388"/>
          <p14:tracePt t="25427" x="6978650" y="1449388"/>
          <p14:tracePt t="25442" x="6986588" y="1449388"/>
          <p14:tracePt t="25598" x="6978650" y="1449388"/>
          <p14:tracePt t="25601" x="6970713" y="1449388"/>
          <p14:tracePt t="25607" x="6964363" y="1449388"/>
          <p14:tracePt t="25611" x="6956425" y="1449388"/>
          <p14:tracePt t="25617" x="6950075" y="1441450"/>
          <p14:tracePt t="25623" x="6927850" y="1433513"/>
          <p14:tracePt t="25623" x="6919913" y="1433513"/>
          <p14:tracePt t="25629" x="6883400" y="1427163"/>
          <p14:tracePt t="25635" x="6846888" y="1419225"/>
          <p14:tracePt t="25641" x="6796088" y="1404938"/>
          <p14:tracePt t="25647" x="6751638" y="1382713"/>
          <p14:tracePt t="25653" x="6686550" y="1368425"/>
          <p14:tracePt t="25659" x="6642100" y="1360488"/>
          <p14:tracePt t="25665" x="6569075" y="1338263"/>
          <p14:tracePt t="25665" x="6561138" y="1338263"/>
          <p14:tracePt t="25671" x="6503988" y="1323975"/>
          <p14:tracePt t="25677" x="6437313" y="1309688"/>
          <p14:tracePt t="25677" x="6423025" y="1309688"/>
          <p14:tracePt t="25683" x="6356350" y="1295400"/>
          <p14:tracePt t="25689" x="6283325" y="1281113"/>
          <p14:tracePt t="25690" x="6269038" y="1281113"/>
          <p14:tracePt t="25695" x="6210300" y="1273175"/>
          <p14:tracePt t="25701" x="6137275" y="1250950"/>
          <p14:tracePt t="25708" x="6072188" y="1250950"/>
          <p14:tracePt t="25708" x="6056313" y="1243013"/>
          <p14:tracePt t="25713" x="6005513" y="1228725"/>
          <p14:tracePt t="25719" x="5940425" y="1222375"/>
          <p14:tracePt t="25725" x="5873750" y="1206500"/>
          <p14:tracePt t="25732" x="5830888" y="1200150"/>
          <p14:tracePt t="25738" x="5786438" y="1192213"/>
          <p14:tracePt t="25738" x="5772150" y="1185863"/>
          <p14:tracePt t="25744" x="5741988" y="1185863"/>
          <p14:tracePt t="25750" x="5699125" y="1185863"/>
          <p14:tracePt t="25757" x="5654675" y="1177925"/>
          <p14:tracePt t="25762" x="5632450" y="1177925"/>
          <p14:tracePt t="25768" x="5595938" y="1177925"/>
          <p14:tracePt t="25774" x="5567363" y="1177925"/>
          <p14:tracePt t="25780" x="5545138" y="1185863"/>
          <p14:tracePt t="25787" x="5508625" y="1206500"/>
          <p14:tracePt t="25787" x="5500688" y="1206500"/>
          <p14:tracePt t="25792" x="5486400" y="1222375"/>
          <p14:tracePt t="25793" x="5486400" y="1228725"/>
          <p14:tracePt t="25799" x="5457825" y="1258888"/>
          <p14:tracePt t="25805" x="5427663" y="1295400"/>
          <p14:tracePt t="25811" x="5413375" y="1338263"/>
          <p14:tracePt t="25817" x="5383213" y="1382713"/>
          <p14:tracePt t="25823" x="5354638" y="1433513"/>
          <p14:tracePt t="25829" x="5326063" y="1492250"/>
          <p14:tracePt t="25835" x="5303838" y="1543050"/>
          <p14:tracePt t="25835" x="5303838" y="1558925"/>
          <p14:tracePt t="25841" x="5281613" y="1601788"/>
          <p14:tracePt t="25847" x="5253038" y="1646238"/>
          <p14:tracePt t="25853" x="5230813" y="1697038"/>
          <p14:tracePt t="25859" x="5200650" y="1749425"/>
          <p14:tracePt t="25865" x="5186363" y="1800225"/>
          <p14:tracePt t="25871" x="5164138" y="1851025"/>
          <p14:tracePt t="25877" x="5149850" y="1901825"/>
          <p14:tracePt t="25883" x="5127625" y="1954213"/>
          <p14:tracePt t="25889" x="5127625" y="1997075"/>
          <p14:tracePt t="25895" x="5113338" y="2041525"/>
          <p14:tracePt t="25901" x="5105400" y="2085975"/>
          <p14:tracePt t="25908" x="5105400" y="2128838"/>
          <p14:tracePt t="25914" x="5105400" y="2165350"/>
          <p14:tracePt t="25914" x="5099050" y="2179638"/>
          <p14:tracePt t="25920" x="5099050" y="2209800"/>
          <p14:tracePt t="25926" x="5099050" y="2260600"/>
          <p14:tracePt t="25927" x="5099050" y="2268538"/>
          <p14:tracePt t="25932" x="5099050" y="2297113"/>
          <p14:tracePt t="25938" x="5105400" y="2333625"/>
          <p14:tracePt t="25944" x="5113338" y="2370138"/>
          <p14:tracePt t="25950" x="5127625" y="2392363"/>
          <p14:tracePt t="25956" x="5149850" y="2436813"/>
          <p14:tracePt t="25962" x="5172075" y="2459038"/>
          <p14:tracePt t="25968" x="5194300" y="2495550"/>
          <p14:tracePt t="25974" x="5222875" y="2532063"/>
          <p14:tracePt t="25975" x="5230813" y="2538413"/>
          <p14:tracePt t="25980" x="5253038" y="2568575"/>
          <p14:tracePt t="25986" x="5281613" y="2611438"/>
          <p14:tracePt t="25992" x="5326063" y="2655888"/>
          <p14:tracePt t="25998" x="5368925" y="2700338"/>
          <p14:tracePt t="26004" x="5413375" y="2743200"/>
          <p14:tracePt t="26010" x="5472113" y="2787650"/>
          <p14:tracePt t="26011" x="5486400" y="2795588"/>
          <p14:tracePt t="26016" x="5537200" y="2832100"/>
          <p14:tracePt t="26023" x="5626100" y="2874963"/>
          <p14:tracePt t="26023" x="5640388" y="2882900"/>
          <p14:tracePt t="26028" x="5713413" y="2919413"/>
          <p14:tracePt t="26035" x="5808663" y="2955925"/>
          <p14:tracePt t="26041" x="5903913" y="2992438"/>
          <p14:tracePt t="26047" x="6005513" y="3021013"/>
          <p14:tracePt t="26053" x="6122988" y="3043238"/>
          <p14:tracePt t="26059" x="6224588" y="3065463"/>
          <p14:tracePt t="26065" x="6364288" y="3073400"/>
          <p14:tracePt t="26071" x="6451600" y="3073400"/>
          <p14:tracePt t="26077" x="6546850" y="3073400"/>
          <p14:tracePt t="26083" x="6656388" y="3065463"/>
          <p14:tracePt t="26084" x="6670675" y="3057525"/>
          <p14:tracePt t="26089" x="6745288" y="3043238"/>
          <p14:tracePt t="26095" x="6824663" y="3006725"/>
          <p14:tracePt t="26101" x="6897688" y="2970213"/>
          <p14:tracePt t="26107" x="6942138" y="2933700"/>
          <p14:tracePt t="26114" x="6992938" y="2889250"/>
          <p14:tracePt t="26114" x="6992938" y="2874963"/>
          <p14:tracePt t="26119" x="7037388" y="2838450"/>
          <p14:tracePt t="26126" x="7059613" y="2773363"/>
          <p14:tracePt t="26132" x="7081838" y="2720975"/>
          <p14:tracePt t="26138" x="7088188" y="2663825"/>
          <p14:tracePt t="26144" x="7088188" y="2611438"/>
          <p14:tracePt t="26150" x="7088188" y="2546350"/>
          <p14:tracePt t="26156" x="7088188" y="2479675"/>
          <p14:tracePt t="26162" x="7081838" y="2436813"/>
          <p14:tracePt t="26162" x="7081838" y="2422525"/>
          <p14:tracePt t="26168" x="7073900" y="2384425"/>
          <p14:tracePt t="26175" x="7059613" y="2327275"/>
          <p14:tracePt t="26180" x="7059613" y="2282825"/>
          <p14:tracePt t="26187" x="7045325" y="2238375"/>
          <p14:tracePt t="26193" x="7037388" y="2187575"/>
          <p14:tracePt t="26199" x="7029450" y="2151063"/>
          <p14:tracePt t="26205" x="7015163" y="2122488"/>
          <p14:tracePt t="26211" x="7007225" y="2085975"/>
          <p14:tracePt t="26212" x="7000875" y="2078038"/>
          <p14:tracePt t="26216" x="6992938" y="2063750"/>
          <p14:tracePt t="26223" x="6970713" y="2027238"/>
          <p14:tracePt t="26229" x="6950075" y="2005013"/>
          <p14:tracePt t="26235" x="6927850" y="1982788"/>
          <p14:tracePt t="26241" x="6919913" y="1968500"/>
          <p14:tracePt t="26247" x="6883400" y="1954213"/>
          <p14:tracePt t="26253" x="6861175" y="1938338"/>
          <p14:tracePt t="26253" x="6846888" y="1931988"/>
          <p14:tracePt t="26259" x="6818313" y="1924050"/>
          <p14:tracePt t="26265" x="6773863" y="1909763"/>
          <p14:tracePt t="26271" x="6708775" y="1895475"/>
          <p14:tracePt t="26271" x="6692900" y="1895475"/>
          <p14:tracePt t="26277" x="6642100" y="1887538"/>
          <p14:tracePt t="26283" x="6591300" y="1879600"/>
          <p14:tracePt t="26289" x="6532563" y="1865313"/>
          <p14:tracePt t="26290" x="6518275" y="1865313"/>
          <p14:tracePt t="26295" x="6465888" y="1865313"/>
          <p14:tracePt t="26302" x="6408738" y="1858963"/>
          <p14:tracePt t="26302" x="6400800" y="1858963"/>
          <p14:tracePt t="26307" x="6350000" y="1858963"/>
          <p14:tracePt t="26313" x="6291263" y="1851025"/>
          <p14:tracePt t="26320" x="6246813" y="1851025"/>
          <p14:tracePt t="26325" x="6210300" y="1851025"/>
          <p14:tracePt t="26332" x="6188075" y="1851025"/>
          <p14:tracePt t="26338" x="6167438" y="1851025"/>
          <p14:tracePt t="26344" x="6159500" y="1851025"/>
          <p14:tracePt t="43440" x="6167438" y="1851025"/>
          <p14:tracePt t="43441" x="6173788" y="1851025"/>
          <p14:tracePt t="43443" x="6181725" y="1851025"/>
          <p14:tracePt t="43449" x="6210300" y="1851025"/>
          <p14:tracePt t="43450" x="6224588" y="1851025"/>
          <p14:tracePt t="43455" x="6261100" y="1851025"/>
          <p14:tracePt t="43455" x="6269038" y="1851025"/>
          <p14:tracePt t="43461" x="6313488" y="1851025"/>
          <p14:tracePt t="43467" x="6364288" y="1851025"/>
          <p14:tracePt t="43473" x="6445250" y="1865313"/>
          <p14:tracePt t="43479" x="6510338" y="1865313"/>
          <p14:tracePt t="43485" x="6597650" y="1865313"/>
          <p14:tracePt t="43497" x="6788150" y="1873250"/>
          <p14:tracePt t="43498" x="6810375" y="1873250"/>
          <p14:tracePt t="43503" x="6905625" y="1873250"/>
          <p14:tracePt t="43509" x="7007225" y="1873250"/>
          <p14:tracePt t="43515" x="7138988" y="1879600"/>
          <p14:tracePt t="43522" x="7264400" y="1879600"/>
          <p14:tracePt t="43522" x="7286625" y="1879600"/>
          <p14:tracePt t="43528" x="7439025" y="1879600"/>
          <p14:tracePt t="43534" x="7564438" y="1873250"/>
          <p14:tracePt t="43534" x="7585075" y="1873250"/>
          <p14:tracePt t="43540" x="7680325" y="1858963"/>
          <p14:tracePt t="43546" x="7783513" y="1851025"/>
          <p14:tracePt t="43552" x="7870825" y="1843088"/>
          <p14:tracePt t="43558" x="7937500" y="1828800"/>
          <p14:tracePt t="43564" x="8002588" y="1814513"/>
          <p14:tracePt t="43570" x="8069263" y="1800225"/>
          <p14:tracePt t="43576" x="8112125" y="1792288"/>
          <p14:tracePt t="43582" x="8156575" y="1785938"/>
          <p14:tracePt t="43583" x="8164513" y="1785938"/>
          <p14:tracePt t="43588" x="8201025" y="1778000"/>
          <p14:tracePt t="43594" x="8243888" y="1770063"/>
          <p14:tracePt t="43595" x="8251825" y="1770063"/>
          <p14:tracePt t="43600" x="8288338" y="1763713"/>
          <p14:tracePt t="43601" x="8294688" y="1763713"/>
          <p14:tracePt t="43606" x="8332788" y="1755775"/>
          <p14:tracePt t="43613" x="8383588" y="1749425"/>
          <p14:tracePt t="43613" x="8389938" y="1749425"/>
          <p14:tracePt t="43618" x="8434388" y="1741488"/>
          <p14:tracePt t="43625" x="8485188" y="1727200"/>
          <p14:tracePt t="43631" x="8566150" y="1711325"/>
          <p14:tracePt t="43637" x="8631238" y="1704975"/>
          <p14:tracePt t="43643" x="8689975" y="1690688"/>
          <p14:tracePt t="43649" x="8763000" y="1674813"/>
          <p14:tracePt t="43655" x="8836025" y="1660525"/>
          <p14:tracePt t="43661" x="8916988" y="1646238"/>
          <p14:tracePt t="43667" x="8975725" y="1624013"/>
          <p14:tracePt t="43673" x="9040813" y="1609725"/>
          <p14:tracePt t="43679" x="9115425" y="1587500"/>
          <p14:tracePt t="43680" x="9129713" y="1581150"/>
        </p14:tracePtLst>
      </p14:laserTraceLst>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e3f6e36-96cc-46ac-a270-3542a5e77c9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360DB2B8E8A7D48BDD1FA26773F61BE" ma:contentTypeVersion="6" ma:contentTypeDescription="Create a new document." ma:contentTypeScope="" ma:versionID="99e3ccf6ff85fa30b46de33b79dfcfd6">
  <xsd:schema xmlns:xsd="http://www.w3.org/2001/XMLSchema" xmlns:xs="http://www.w3.org/2001/XMLSchema" xmlns:p="http://schemas.microsoft.com/office/2006/metadata/properties" xmlns:ns3="fe3f6e36-96cc-46ac-a270-3542a5e77c9f" targetNamespace="http://schemas.microsoft.com/office/2006/metadata/properties" ma:root="true" ma:fieldsID="78d6abec54dea8fdd48df26b5f10ba48" ns3:_="">
    <xsd:import namespace="fe3f6e36-96cc-46ac-a270-3542a5e77c9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f6e36-96cc-46ac-a270-3542a5e77c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40C4-DDB0-452A-BEC9-B5594CAF3329}">
  <ds:schemaRefs>
    <ds:schemaRef ds:uri="fe3f6e36-96cc-46ac-a270-3542a5e77c9f"/>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78E3B7D9-8528-4CBD-9B13-D68CE58FBA91}">
  <ds:schemaRefs>
    <ds:schemaRef ds:uri="http://schemas.microsoft.com/sharepoint/v3/contenttype/forms"/>
  </ds:schemaRefs>
</ds:datastoreItem>
</file>

<file path=customXml/itemProps3.xml><?xml version="1.0" encoding="utf-8"?>
<ds:datastoreItem xmlns:ds="http://schemas.openxmlformats.org/officeDocument/2006/customXml" ds:itemID="{C5F13E28-4153-4BD0-870C-D1C7208B05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3f6e36-96cc-46ac-a270-3542a5e77c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384</TotalTime>
  <Words>1817</Words>
  <Application>Microsoft Office PowerPoint</Application>
  <PresentationFormat>On-screen Show (16:9)</PresentationFormat>
  <Paragraphs>187</Paragraphs>
  <Slides>14</Slides>
  <Notes>14</Notes>
  <HiddenSlides>0</HiddenSlides>
  <MMClips>14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14</vt:i4>
      </vt:variant>
    </vt:vector>
  </HeadingPairs>
  <TitlesOfParts>
    <vt:vector size="20" baseType="lpstr">
      <vt:lpstr>Arial</vt:lpstr>
      <vt:lpstr>Noto Sans Symbols</vt:lpstr>
      <vt:lpstr>Times New Roman</vt:lpstr>
      <vt:lpstr>Wingdings</vt:lpstr>
      <vt:lpstr>Simple Light</vt:lpstr>
      <vt:lpstr>Purdue2</vt:lpstr>
      <vt:lpstr>PowerPoint Presentation</vt:lpstr>
      <vt:lpstr>Problem Statement &amp; Advantages</vt:lpstr>
      <vt:lpstr>Topology Setup</vt:lpstr>
      <vt:lpstr>Algorithm Overview</vt:lpstr>
      <vt:lpstr>Pseudocode</vt:lpstr>
      <vt:lpstr>Before Load Balancing</vt:lpstr>
      <vt:lpstr>Results - After Load Balancing</vt:lpstr>
      <vt:lpstr>Results</vt:lpstr>
      <vt:lpstr>Results</vt:lpstr>
      <vt:lpstr>Limitations</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Nikhil Js</dc:creator>
  <cp:lastModifiedBy>WELCOME</cp:lastModifiedBy>
  <cp:revision>9</cp:revision>
  <dcterms:modified xsi:type="dcterms:W3CDTF">2024-12-06T20:52:48Z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2024-12-04T01:59:17Z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d7d733db-8526-4318-98aa-63d373dd7d62</vt:lpwstr>
  </property>
  <property fmtid="{D5CDD505-2E9C-101B-9397-08002B2CF9AE}" pid="8" name="MSIP_Label_4044bd30-2ed7-4c9d-9d12-46200872a97b_ContentBits">
    <vt:lpwstr>0</vt:lpwstr>
  </property>
  <property fmtid="{D5CDD505-2E9C-101B-9397-08002B2CF9AE}" pid="9" name="ContentTypeId">
    <vt:lpwstr>0x0101003360DB2B8E8A7D48BDD1FA26773F61BE</vt:lpwstr>
  </property>
</Properties>
</file>